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329" r:id="rId6"/>
    <p:sldId id="354" r:id="rId7"/>
    <p:sldId id="361" r:id="rId8"/>
    <p:sldId id="359" r:id="rId9"/>
    <p:sldId id="353" r:id="rId10"/>
    <p:sldId id="360" r:id="rId11"/>
    <p:sldId id="324" r:id="rId12"/>
    <p:sldId id="309" r:id="rId13"/>
    <p:sldId id="259" r:id="rId14"/>
    <p:sldId id="320" r:id="rId15"/>
    <p:sldId id="362" r:id="rId16"/>
    <p:sldId id="363" r:id="rId17"/>
    <p:sldId id="299" r:id="rId18"/>
    <p:sldId id="342" r:id="rId19"/>
    <p:sldId id="263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959D"/>
    <a:srgbClr val="D0D0D0"/>
    <a:srgbClr val="EC8037"/>
    <a:srgbClr val="DDBAA2"/>
    <a:srgbClr val="517A81"/>
    <a:srgbClr val="913434"/>
    <a:srgbClr val="2F47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777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odie BACH" userId="a565b0f8-4ca4-483e-80f9-883604e6aa85" providerId="ADAL" clId="{DF6BBAE9-2B96-4DBE-A8B8-7273C4407875}"/>
    <pc:docChg chg="undo custSel addSld delSld modSld">
      <pc:chgData name="Elodie BACH" userId="a565b0f8-4ca4-483e-80f9-883604e6aa85" providerId="ADAL" clId="{DF6BBAE9-2B96-4DBE-A8B8-7273C4407875}" dt="2024-06-19T08:49:55.192" v="2153" actId="6549"/>
      <pc:docMkLst>
        <pc:docMk/>
      </pc:docMkLst>
      <pc:sldChg chg="modSp mod">
        <pc:chgData name="Elodie BACH" userId="a565b0f8-4ca4-483e-80f9-883604e6aa85" providerId="ADAL" clId="{DF6BBAE9-2B96-4DBE-A8B8-7273C4407875}" dt="2024-06-14T14:40:18.605" v="2052" actId="1076"/>
        <pc:sldMkLst>
          <pc:docMk/>
          <pc:sldMk cId="0" sldId="256"/>
        </pc:sldMkLst>
        <pc:spChg chg="mod">
          <ac:chgData name="Elodie BACH" userId="a565b0f8-4ca4-483e-80f9-883604e6aa85" providerId="ADAL" clId="{DF6BBAE9-2B96-4DBE-A8B8-7273C4407875}" dt="2024-06-14T14:40:18.605" v="2052" actId="1076"/>
          <ac:spMkLst>
            <pc:docMk/>
            <pc:sldMk cId="0" sldId="256"/>
            <ac:spMk id="2" creationId="{0901BEC0-38DF-4620-9108-2539792158E5}"/>
          </ac:spMkLst>
        </pc:spChg>
        <pc:spChg chg="mod">
          <ac:chgData name="Elodie BACH" userId="a565b0f8-4ca4-483e-80f9-883604e6aa85" providerId="ADAL" clId="{DF6BBAE9-2B96-4DBE-A8B8-7273C4407875}" dt="2024-06-14T14:39:54.012" v="2005" actId="6549"/>
          <ac:spMkLst>
            <pc:docMk/>
            <pc:sldMk cId="0" sldId="256"/>
            <ac:spMk id="119" creationId="{00000000-0000-0000-0000-000000000000}"/>
          </ac:spMkLst>
        </pc:spChg>
      </pc:sldChg>
      <pc:sldChg chg="modSp mod">
        <pc:chgData name="Elodie BACH" userId="a565b0f8-4ca4-483e-80f9-883604e6aa85" providerId="ADAL" clId="{DF6BBAE9-2B96-4DBE-A8B8-7273C4407875}" dt="2024-06-14T07:00:17.033" v="336" actId="20577"/>
        <pc:sldMkLst>
          <pc:docMk/>
          <pc:sldMk cId="1177424907" sldId="299"/>
        </pc:sldMkLst>
        <pc:spChg chg="mod">
          <ac:chgData name="Elodie BACH" userId="a565b0f8-4ca4-483e-80f9-883604e6aa85" providerId="ADAL" clId="{DF6BBAE9-2B96-4DBE-A8B8-7273C4407875}" dt="2024-06-14T07:00:17.033" v="336" actId="20577"/>
          <ac:spMkLst>
            <pc:docMk/>
            <pc:sldMk cId="1177424907" sldId="299"/>
            <ac:spMk id="173" creationId="{00000000-0000-0000-0000-000000000000}"/>
          </ac:spMkLst>
        </pc:spChg>
      </pc:sldChg>
      <pc:sldChg chg="delSp del mod">
        <pc:chgData name="Elodie BACH" userId="a565b0f8-4ca4-483e-80f9-883604e6aa85" providerId="ADAL" clId="{DF6BBAE9-2B96-4DBE-A8B8-7273C4407875}" dt="2024-06-14T14:38:05.588" v="2000" actId="47"/>
        <pc:sldMkLst>
          <pc:docMk/>
          <pc:sldMk cId="1308400665" sldId="307"/>
        </pc:sldMkLst>
        <pc:picChg chg="del">
          <ac:chgData name="Elodie BACH" userId="a565b0f8-4ca4-483e-80f9-883604e6aa85" providerId="ADAL" clId="{DF6BBAE9-2B96-4DBE-A8B8-7273C4407875}" dt="2024-06-14T14:37:59.279" v="1997" actId="21"/>
          <ac:picMkLst>
            <pc:docMk/>
            <pc:sldMk cId="1308400665" sldId="307"/>
            <ac:picMk id="9" creationId="{D0823FA3-5FF0-A2D6-C811-8721650D824A}"/>
          </ac:picMkLst>
        </pc:picChg>
      </pc:sldChg>
      <pc:sldChg chg="addSp delSp modSp mod">
        <pc:chgData name="Elodie BACH" userId="a565b0f8-4ca4-483e-80f9-883604e6aa85" providerId="ADAL" clId="{DF6BBAE9-2B96-4DBE-A8B8-7273C4407875}" dt="2024-06-14T14:23:29.777" v="1454" actId="1076"/>
        <pc:sldMkLst>
          <pc:docMk/>
          <pc:sldMk cId="274727380" sldId="309"/>
        </pc:sldMkLst>
        <pc:spChg chg="del">
          <ac:chgData name="Elodie BACH" userId="a565b0f8-4ca4-483e-80f9-883604e6aa85" providerId="ADAL" clId="{DF6BBAE9-2B96-4DBE-A8B8-7273C4407875}" dt="2024-06-14T14:23:18.617" v="1452" actId="478"/>
          <ac:spMkLst>
            <pc:docMk/>
            <pc:sldMk cId="274727380" sldId="309"/>
            <ac:spMk id="2" creationId="{61BCC3AF-23AD-5567-CAA6-CCC1647DE894}"/>
          </ac:spMkLst>
        </pc:spChg>
        <pc:picChg chg="del">
          <ac:chgData name="Elodie BACH" userId="a565b0f8-4ca4-483e-80f9-883604e6aa85" providerId="ADAL" clId="{DF6BBAE9-2B96-4DBE-A8B8-7273C4407875}" dt="2024-06-14T14:23:04.561" v="1449" actId="478"/>
          <ac:picMkLst>
            <pc:docMk/>
            <pc:sldMk cId="274727380" sldId="309"/>
            <ac:picMk id="3" creationId="{7E8C2A7A-1178-A83B-912D-B850FCC2517E}"/>
          </ac:picMkLst>
        </pc:picChg>
        <pc:picChg chg="add mod">
          <ac:chgData name="Elodie BACH" userId="a565b0f8-4ca4-483e-80f9-883604e6aa85" providerId="ADAL" clId="{DF6BBAE9-2B96-4DBE-A8B8-7273C4407875}" dt="2024-06-14T14:23:29.777" v="1454" actId="1076"/>
          <ac:picMkLst>
            <pc:docMk/>
            <pc:sldMk cId="274727380" sldId="309"/>
            <ac:picMk id="4" creationId="{0C3B3372-AB57-ACCC-A47F-8671AF12F9EF}"/>
          </ac:picMkLst>
        </pc:picChg>
      </pc:sldChg>
      <pc:sldChg chg="del">
        <pc:chgData name="Elodie BACH" userId="a565b0f8-4ca4-483e-80f9-883604e6aa85" providerId="ADAL" clId="{DF6BBAE9-2B96-4DBE-A8B8-7273C4407875}" dt="2024-06-13T15:16:14.677" v="0" actId="47"/>
        <pc:sldMkLst>
          <pc:docMk/>
          <pc:sldMk cId="1810498223" sldId="319"/>
        </pc:sldMkLst>
      </pc:sldChg>
      <pc:sldChg chg="addSp modSp mod">
        <pc:chgData name="Elodie BACH" userId="a565b0f8-4ca4-483e-80f9-883604e6aa85" providerId="ADAL" clId="{DF6BBAE9-2B96-4DBE-A8B8-7273C4407875}" dt="2024-06-14T14:36:54.420" v="1989" actId="404"/>
        <pc:sldMkLst>
          <pc:docMk/>
          <pc:sldMk cId="1507278499" sldId="320"/>
        </pc:sldMkLst>
        <pc:spChg chg="mod">
          <ac:chgData name="Elodie BACH" userId="a565b0f8-4ca4-483e-80f9-883604e6aa85" providerId="ADAL" clId="{DF6BBAE9-2B96-4DBE-A8B8-7273C4407875}" dt="2024-06-14T14:36:54.420" v="1989" actId="404"/>
          <ac:spMkLst>
            <pc:docMk/>
            <pc:sldMk cId="1507278499" sldId="320"/>
            <ac:spMk id="8" creationId="{E73834EF-09E6-42E6-90C9-C80BEC589361}"/>
          </ac:spMkLst>
        </pc:spChg>
        <pc:spChg chg="add mod">
          <ac:chgData name="Elodie BACH" userId="a565b0f8-4ca4-483e-80f9-883604e6aa85" providerId="ADAL" clId="{DF6BBAE9-2B96-4DBE-A8B8-7273C4407875}" dt="2024-06-14T14:36:14.233" v="1980" actId="1582"/>
          <ac:spMkLst>
            <pc:docMk/>
            <pc:sldMk cId="1507278499" sldId="320"/>
            <ac:spMk id="11" creationId="{6FC59209-60AE-8FF8-A57E-047B5FB51BE3}"/>
          </ac:spMkLst>
        </pc:spChg>
        <pc:spChg chg="add mod">
          <ac:chgData name="Elodie BACH" userId="a565b0f8-4ca4-483e-80f9-883604e6aa85" providerId="ADAL" clId="{DF6BBAE9-2B96-4DBE-A8B8-7273C4407875}" dt="2024-06-14T14:36:31.252" v="1984" actId="1582"/>
          <ac:spMkLst>
            <pc:docMk/>
            <pc:sldMk cId="1507278499" sldId="320"/>
            <ac:spMk id="12" creationId="{F972A46E-A742-910E-F77E-26A3B95FE13B}"/>
          </ac:spMkLst>
        </pc:spChg>
        <pc:picChg chg="add mod">
          <ac:chgData name="Elodie BACH" userId="a565b0f8-4ca4-483e-80f9-883604e6aa85" providerId="ADAL" clId="{DF6BBAE9-2B96-4DBE-A8B8-7273C4407875}" dt="2024-06-14T14:36:34.914" v="1985" actId="1076"/>
          <ac:picMkLst>
            <pc:docMk/>
            <pc:sldMk cId="1507278499" sldId="320"/>
            <ac:picMk id="7" creationId="{E6F74689-5A94-D3C9-E170-4E60760C0DE4}"/>
          </ac:picMkLst>
        </pc:picChg>
        <pc:cxnChg chg="add mod">
          <ac:chgData name="Elodie BACH" userId="a565b0f8-4ca4-483e-80f9-883604e6aa85" providerId="ADAL" clId="{DF6BBAE9-2B96-4DBE-A8B8-7273C4407875}" dt="2024-06-14T14:35:54.086" v="1976" actId="1582"/>
          <ac:cxnSpMkLst>
            <pc:docMk/>
            <pc:sldMk cId="1507278499" sldId="320"/>
            <ac:cxnSpMk id="10" creationId="{A1A19D7E-E372-5F5A-3A29-6347426327CC}"/>
          </ac:cxnSpMkLst>
        </pc:cxnChg>
      </pc:sldChg>
      <pc:sldChg chg="del">
        <pc:chgData name="Elodie BACH" userId="a565b0f8-4ca4-483e-80f9-883604e6aa85" providerId="ADAL" clId="{DF6BBAE9-2B96-4DBE-A8B8-7273C4407875}" dt="2024-06-13T15:16:57.288" v="9" actId="47"/>
        <pc:sldMkLst>
          <pc:docMk/>
          <pc:sldMk cId="1622265997" sldId="323"/>
        </pc:sldMkLst>
      </pc:sldChg>
      <pc:sldChg chg="addSp delSp modSp mod">
        <pc:chgData name="Elodie BACH" userId="a565b0f8-4ca4-483e-80f9-883604e6aa85" providerId="ADAL" clId="{DF6BBAE9-2B96-4DBE-A8B8-7273C4407875}" dt="2024-06-14T14:22:58.601" v="1448" actId="1076"/>
        <pc:sldMkLst>
          <pc:docMk/>
          <pc:sldMk cId="1190098432" sldId="324"/>
        </pc:sldMkLst>
        <pc:spChg chg="del">
          <ac:chgData name="Elodie BACH" userId="a565b0f8-4ca4-483e-80f9-883604e6aa85" providerId="ADAL" clId="{DF6BBAE9-2B96-4DBE-A8B8-7273C4407875}" dt="2024-06-14T14:22:53.687" v="1447" actId="478"/>
          <ac:spMkLst>
            <pc:docMk/>
            <pc:sldMk cId="1190098432" sldId="324"/>
            <ac:spMk id="2" creationId="{3C560EB1-DA11-67DD-9205-25228D954594}"/>
          </ac:spMkLst>
        </pc:spChg>
        <pc:picChg chg="del">
          <ac:chgData name="Elodie BACH" userId="a565b0f8-4ca4-483e-80f9-883604e6aa85" providerId="ADAL" clId="{DF6BBAE9-2B96-4DBE-A8B8-7273C4407875}" dt="2024-06-14T14:22:27.195" v="1444" actId="478"/>
          <ac:picMkLst>
            <pc:docMk/>
            <pc:sldMk cId="1190098432" sldId="324"/>
            <ac:picMk id="3" creationId="{C6222C63-2FBC-266B-B861-B1F278B697AC}"/>
          </ac:picMkLst>
        </pc:picChg>
        <pc:picChg chg="add mod">
          <ac:chgData name="Elodie BACH" userId="a565b0f8-4ca4-483e-80f9-883604e6aa85" providerId="ADAL" clId="{DF6BBAE9-2B96-4DBE-A8B8-7273C4407875}" dt="2024-06-14T14:22:58.601" v="1448" actId="1076"/>
          <ac:picMkLst>
            <pc:docMk/>
            <pc:sldMk cId="1190098432" sldId="324"/>
            <ac:picMk id="4" creationId="{723E205F-BEF9-804E-FD55-A9715BD90FE4}"/>
          </ac:picMkLst>
        </pc:picChg>
      </pc:sldChg>
      <pc:sldChg chg="del">
        <pc:chgData name="Elodie BACH" userId="a565b0f8-4ca4-483e-80f9-883604e6aa85" providerId="ADAL" clId="{DF6BBAE9-2B96-4DBE-A8B8-7273C4407875}" dt="2024-06-14T07:00:27.873" v="338" actId="47"/>
        <pc:sldMkLst>
          <pc:docMk/>
          <pc:sldMk cId="830710911" sldId="327"/>
        </pc:sldMkLst>
      </pc:sldChg>
      <pc:sldChg chg="modSp mod">
        <pc:chgData name="Elodie BACH" userId="a565b0f8-4ca4-483e-80f9-883604e6aa85" providerId="ADAL" clId="{DF6BBAE9-2B96-4DBE-A8B8-7273C4407875}" dt="2024-06-14T06:59:02.735" v="330" actId="6549"/>
        <pc:sldMkLst>
          <pc:docMk/>
          <pc:sldMk cId="2575136155" sldId="342"/>
        </pc:sldMkLst>
        <pc:spChg chg="mod">
          <ac:chgData name="Elodie BACH" userId="a565b0f8-4ca4-483e-80f9-883604e6aa85" providerId="ADAL" clId="{DF6BBAE9-2B96-4DBE-A8B8-7273C4407875}" dt="2024-06-14T06:56:42.410" v="286" actId="6549"/>
          <ac:spMkLst>
            <pc:docMk/>
            <pc:sldMk cId="2575136155" sldId="342"/>
            <ac:spMk id="6" creationId="{B7F6F8A7-9D1B-31ED-FA52-AFEFA9A97D64}"/>
          </ac:spMkLst>
        </pc:spChg>
        <pc:spChg chg="mod">
          <ac:chgData name="Elodie BACH" userId="a565b0f8-4ca4-483e-80f9-883604e6aa85" providerId="ADAL" clId="{DF6BBAE9-2B96-4DBE-A8B8-7273C4407875}" dt="2024-06-14T06:58:04.629" v="322" actId="20577"/>
          <ac:spMkLst>
            <pc:docMk/>
            <pc:sldMk cId="2575136155" sldId="342"/>
            <ac:spMk id="28" creationId="{9082D134-169E-41E5-B2BC-DE9F27DAA80E}"/>
          </ac:spMkLst>
        </pc:spChg>
        <pc:spChg chg="mod">
          <ac:chgData name="Elodie BACH" userId="a565b0f8-4ca4-483e-80f9-883604e6aa85" providerId="ADAL" clId="{DF6BBAE9-2B96-4DBE-A8B8-7273C4407875}" dt="2024-06-14T06:58:57.800" v="324" actId="6549"/>
          <ac:spMkLst>
            <pc:docMk/>
            <pc:sldMk cId="2575136155" sldId="342"/>
            <ac:spMk id="31" creationId="{6C07F496-9C24-4D56-ADE1-8C6C15A26923}"/>
          </ac:spMkLst>
        </pc:spChg>
        <pc:spChg chg="mod">
          <ac:chgData name="Elodie BACH" userId="a565b0f8-4ca4-483e-80f9-883604e6aa85" providerId="ADAL" clId="{DF6BBAE9-2B96-4DBE-A8B8-7273C4407875}" dt="2024-06-14T06:53:17.516" v="123" actId="6549"/>
          <ac:spMkLst>
            <pc:docMk/>
            <pc:sldMk cId="2575136155" sldId="342"/>
            <ac:spMk id="33" creationId="{80BD958F-3B9D-4544-8D73-E403A6C5591F}"/>
          </ac:spMkLst>
        </pc:spChg>
        <pc:spChg chg="mod">
          <ac:chgData name="Elodie BACH" userId="a565b0f8-4ca4-483e-80f9-883604e6aa85" providerId="ADAL" clId="{DF6BBAE9-2B96-4DBE-A8B8-7273C4407875}" dt="2024-06-14T06:57:17.768" v="303" actId="20577"/>
          <ac:spMkLst>
            <pc:docMk/>
            <pc:sldMk cId="2575136155" sldId="342"/>
            <ac:spMk id="35" creationId="{D770D949-0BDC-4D8A-BE94-5D25BD74E522}"/>
          </ac:spMkLst>
        </pc:spChg>
        <pc:spChg chg="mod">
          <ac:chgData name="Elodie BACH" userId="a565b0f8-4ca4-483e-80f9-883604e6aa85" providerId="ADAL" clId="{DF6BBAE9-2B96-4DBE-A8B8-7273C4407875}" dt="2024-06-14T06:57:23.386" v="305" actId="20577"/>
          <ac:spMkLst>
            <pc:docMk/>
            <pc:sldMk cId="2575136155" sldId="342"/>
            <ac:spMk id="36" creationId="{97D88AAC-4B1D-4464-B34C-AC7E1C60AF48}"/>
          </ac:spMkLst>
        </pc:spChg>
        <pc:spChg chg="mod">
          <ac:chgData name="Elodie BACH" userId="a565b0f8-4ca4-483e-80f9-883604e6aa85" providerId="ADAL" clId="{DF6BBAE9-2B96-4DBE-A8B8-7273C4407875}" dt="2024-06-14T06:57:38.075" v="308" actId="1076"/>
          <ac:spMkLst>
            <pc:docMk/>
            <pc:sldMk cId="2575136155" sldId="342"/>
            <ac:spMk id="37" creationId="{C5F5950A-E226-404E-B43D-0DCF2E58101B}"/>
          </ac:spMkLst>
        </pc:spChg>
        <pc:spChg chg="mod">
          <ac:chgData name="Elodie BACH" userId="a565b0f8-4ca4-483e-80f9-883604e6aa85" providerId="ADAL" clId="{DF6BBAE9-2B96-4DBE-A8B8-7273C4407875}" dt="2024-06-14T06:59:02.735" v="330" actId="6549"/>
          <ac:spMkLst>
            <pc:docMk/>
            <pc:sldMk cId="2575136155" sldId="342"/>
            <ac:spMk id="38" creationId="{6ADCD99D-5746-4536-BE50-2B7E49D6140E}"/>
          </ac:spMkLst>
        </pc:spChg>
        <pc:spChg chg="mod">
          <ac:chgData name="Elodie BACH" userId="a565b0f8-4ca4-483e-80f9-883604e6aa85" providerId="ADAL" clId="{DF6BBAE9-2B96-4DBE-A8B8-7273C4407875}" dt="2024-06-14T06:57:11.642" v="301" actId="20577"/>
          <ac:spMkLst>
            <pc:docMk/>
            <pc:sldMk cId="2575136155" sldId="342"/>
            <ac:spMk id="39" creationId="{58B9D32B-F8AB-4E8B-B048-257CB097BB46}"/>
          </ac:spMkLst>
        </pc:spChg>
        <pc:spChg chg="mod">
          <ac:chgData name="Elodie BACH" userId="a565b0f8-4ca4-483e-80f9-883604e6aa85" providerId="ADAL" clId="{DF6BBAE9-2B96-4DBE-A8B8-7273C4407875}" dt="2024-06-14T06:58:59.967" v="326" actId="6549"/>
          <ac:spMkLst>
            <pc:docMk/>
            <pc:sldMk cId="2575136155" sldId="342"/>
            <ac:spMk id="41" creationId="{E53F76CB-1436-47B5-885B-36ECA96B6E57}"/>
          </ac:spMkLst>
        </pc:spChg>
      </pc:sldChg>
      <pc:sldChg chg="addSp delSp modSp mod">
        <pc:chgData name="Elodie BACH" userId="a565b0f8-4ca4-483e-80f9-883604e6aa85" providerId="ADAL" clId="{DF6BBAE9-2B96-4DBE-A8B8-7273C4407875}" dt="2024-06-14T14:13:44.363" v="1219" actId="1076"/>
        <pc:sldMkLst>
          <pc:docMk/>
          <pc:sldMk cId="1252105596" sldId="353"/>
        </pc:sldMkLst>
        <pc:spChg chg="del mod">
          <ac:chgData name="Elodie BACH" userId="a565b0f8-4ca4-483e-80f9-883604e6aa85" providerId="ADAL" clId="{DF6BBAE9-2B96-4DBE-A8B8-7273C4407875}" dt="2024-06-14T14:13:18.813" v="1212" actId="478"/>
          <ac:spMkLst>
            <pc:docMk/>
            <pc:sldMk cId="1252105596" sldId="353"/>
            <ac:spMk id="14" creationId="{9B9CCC22-1D9E-CC59-0CE7-0B39526D2C5D}"/>
          </ac:spMkLst>
        </pc:spChg>
        <pc:graphicFrameChg chg="add mod">
          <ac:chgData name="Elodie BACH" userId="a565b0f8-4ca4-483e-80f9-883604e6aa85" providerId="ADAL" clId="{DF6BBAE9-2B96-4DBE-A8B8-7273C4407875}" dt="2024-06-14T14:12:11.815" v="1191"/>
          <ac:graphicFrameMkLst>
            <pc:docMk/>
            <pc:sldMk cId="1252105596" sldId="353"/>
            <ac:graphicFrameMk id="5" creationId="{0D8965AF-90AD-3835-CCA4-CF49C3DCC595}"/>
          </ac:graphicFrameMkLst>
        </pc:graphicFrameChg>
        <pc:picChg chg="add mod">
          <ac:chgData name="Elodie BACH" userId="a565b0f8-4ca4-483e-80f9-883604e6aa85" providerId="ADAL" clId="{DF6BBAE9-2B96-4DBE-A8B8-7273C4407875}" dt="2024-06-14T14:13:44.363" v="1219" actId="1076"/>
          <ac:picMkLst>
            <pc:docMk/>
            <pc:sldMk cId="1252105596" sldId="353"/>
            <ac:picMk id="6" creationId="{3C28FAD5-06E5-59D6-91E6-8BF1D3BEE947}"/>
          </ac:picMkLst>
        </pc:picChg>
        <pc:picChg chg="del">
          <ac:chgData name="Elodie BACH" userId="a565b0f8-4ca4-483e-80f9-883604e6aa85" providerId="ADAL" clId="{DF6BBAE9-2B96-4DBE-A8B8-7273C4407875}" dt="2024-06-14T14:12:08.688" v="1188" actId="478"/>
          <ac:picMkLst>
            <pc:docMk/>
            <pc:sldMk cId="1252105596" sldId="353"/>
            <ac:picMk id="12" creationId="{FBF87AE4-95C4-3AA3-8AF9-F9688A28211B}"/>
          </ac:picMkLst>
        </pc:picChg>
        <pc:picChg chg="del">
          <ac:chgData name="Elodie BACH" userId="a565b0f8-4ca4-483e-80f9-883604e6aa85" providerId="ADAL" clId="{DF6BBAE9-2B96-4DBE-A8B8-7273C4407875}" dt="2024-06-14T14:13:33.845" v="1213" actId="478"/>
          <ac:picMkLst>
            <pc:docMk/>
            <pc:sldMk cId="1252105596" sldId="353"/>
            <ac:picMk id="13" creationId="{5093069B-5855-4543-D80A-59412D29AB12}"/>
          </ac:picMkLst>
        </pc:picChg>
      </pc:sldChg>
      <pc:sldChg chg="addSp delSp modSp mod">
        <pc:chgData name="Elodie BACH" userId="a565b0f8-4ca4-483e-80f9-883604e6aa85" providerId="ADAL" clId="{DF6BBAE9-2B96-4DBE-A8B8-7273C4407875}" dt="2024-06-19T08:49:55.192" v="2153" actId="6549"/>
        <pc:sldMkLst>
          <pc:docMk/>
          <pc:sldMk cId="3652189650" sldId="354"/>
        </pc:sldMkLst>
        <pc:spChg chg="add mod">
          <ac:chgData name="Elodie BACH" userId="a565b0f8-4ca4-483e-80f9-883604e6aa85" providerId="ADAL" clId="{DF6BBAE9-2B96-4DBE-A8B8-7273C4407875}" dt="2024-06-14T08:37:12.630" v="456" actId="164"/>
          <ac:spMkLst>
            <pc:docMk/>
            <pc:sldMk cId="3652189650" sldId="354"/>
            <ac:spMk id="6" creationId="{1B9EEE3A-1E4D-E5B9-F1AE-4C11977126F0}"/>
          </ac:spMkLst>
        </pc:spChg>
        <pc:spChg chg="add mod">
          <ac:chgData name="Elodie BACH" userId="a565b0f8-4ca4-483e-80f9-883604e6aa85" providerId="ADAL" clId="{DF6BBAE9-2B96-4DBE-A8B8-7273C4407875}" dt="2024-06-19T08:49:55.192" v="2153" actId="6549"/>
          <ac:spMkLst>
            <pc:docMk/>
            <pc:sldMk cId="3652189650" sldId="354"/>
            <ac:spMk id="8" creationId="{F55865BD-A808-D225-4E05-B0FE058C0993}"/>
          </ac:spMkLst>
        </pc:spChg>
        <pc:spChg chg="mod">
          <ac:chgData name="Elodie BACH" userId="a565b0f8-4ca4-483e-80f9-883604e6aa85" providerId="ADAL" clId="{DF6BBAE9-2B96-4DBE-A8B8-7273C4407875}" dt="2024-06-14T08:25:34.087" v="384" actId="6549"/>
          <ac:spMkLst>
            <pc:docMk/>
            <pc:sldMk cId="3652189650" sldId="354"/>
            <ac:spMk id="12" creationId="{28505DC7-6CAD-7C64-ABA2-5AA280C9BF38}"/>
          </ac:spMkLst>
        </pc:spChg>
        <pc:spChg chg="mod">
          <ac:chgData name="Elodie BACH" userId="a565b0f8-4ca4-483e-80f9-883604e6aa85" providerId="ADAL" clId="{DF6BBAE9-2B96-4DBE-A8B8-7273C4407875}" dt="2024-06-14T08:26:33.219" v="432" actId="1076"/>
          <ac:spMkLst>
            <pc:docMk/>
            <pc:sldMk cId="3652189650" sldId="354"/>
            <ac:spMk id="14" creationId="{E752797F-C083-7A9B-F723-11296D44AF6E}"/>
          </ac:spMkLst>
        </pc:spChg>
        <pc:spChg chg="mod">
          <ac:chgData name="Elodie BACH" userId="a565b0f8-4ca4-483e-80f9-883604e6aa85" providerId="ADAL" clId="{DF6BBAE9-2B96-4DBE-A8B8-7273C4407875}" dt="2024-06-14T08:26:07.495" v="410" actId="20577"/>
          <ac:spMkLst>
            <pc:docMk/>
            <pc:sldMk cId="3652189650" sldId="354"/>
            <ac:spMk id="15" creationId="{2BB383F8-D0D8-ACAA-9588-F89D1FC6703C}"/>
          </ac:spMkLst>
        </pc:spChg>
        <pc:grpChg chg="add mod">
          <ac:chgData name="Elodie BACH" userId="a565b0f8-4ca4-483e-80f9-883604e6aa85" providerId="ADAL" clId="{DF6BBAE9-2B96-4DBE-A8B8-7273C4407875}" dt="2024-06-14T08:37:12.630" v="456" actId="164"/>
          <ac:grpSpMkLst>
            <pc:docMk/>
            <pc:sldMk cId="3652189650" sldId="354"/>
            <ac:grpSpMk id="7" creationId="{46B00CEF-D5C7-2A0B-76D0-E22770C48CEA}"/>
          </ac:grpSpMkLst>
        </pc:grpChg>
        <pc:picChg chg="add mod">
          <ac:chgData name="Elodie BACH" userId="a565b0f8-4ca4-483e-80f9-883604e6aa85" providerId="ADAL" clId="{DF6BBAE9-2B96-4DBE-A8B8-7273C4407875}" dt="2024-06-14T08:37:12.630" v="456" actId="164"/>
          <ac:picMkLst>
            <pc:docMk/>
            <pc:sldMk cId="3652189650" sldId="354"/>
            <ac:picMk id="5" creationId="{4F8F7B58-2ED4-E3DF-9094-E87FD0B44173}"/>
          </ac:picMkLst>
        </pc:picChg>
        <pc:picChg chg="del">
          <ac:chgData name="Elodie BACH" userId="a565b0f8-4ca4-483e-80f9-883604e6aa85" providerId="ADAL" clId="{DF6BBAE9-2B96-4DBE-A8B8-7273C4407875}" dt="2024-06-14T08:25:03.210" v="367" actId="478"/>
          <ac:picMkLst>
            <pc:docMk/>
            <pc:sldMk cId="3652189650" sldId="354"/>
            <ac:picMk id="11" creationId="{4FDFD4A2-2176-F450-ACDE-B32335325F03}"/>
          </ac:picMkLst>
        </pc:picChg>
      </pc:sldChg>
      <pc:sldChg chg="del">
        <pc:chgData name="Elodie BACH" userId="a565b0f8-4ca4-483e-80f9-883604e6aa85" providerId="ADAL" clId="{DF6BBAE9-2B96-4DBE-A8B8-7273C4407875}" dt="2024-06-14T13:05:48.517" v="915" actId="47"/>
        <pc:sldMkLst>
          <pc:docMk/>
          <pc:sldMk cId="2967240091" sldId="358"/>
        </pc:sldMkLst>
      </pc:sldChg>
      <pc:sldChg chg="addSp delSp modSp add mod">
        <pc:chgData name="Elodie BACH" userId="a565b0f8-4ca4-483e-80f9-883604e6aa85" providerId="ADAL" clId="{DF6BBAE9-2B96-4DBE-A8B8-7273C4407875}" dt="2024-06-14T13:05:33.589" v="914" actId="6549"/>
        <pc:sldMkLst>
          <pc:docMk/>
          <pc:sldMk cId="3984847723" sldId="359"/>
        </pc:sldMkLst>
        <pc:spChg chg="mod">
          <ac:chgData name="Elodie BACH" userId="a565b0f8-4ca4-483e-80f9-883604e6aa85" providerId="ADAL" clId="{DF6BBAE9-2B96-4DBE-A8B8-7273C4407875}" dt="2024-06-14T12:58:03.132" v="572" actId="1076"/>
          <ac:spMkLst>
            <pc:docMk/>
            <pc:sldMk cId="3984847723" sldId="359"/>
            <ac:spMk id="7" creationId="{89F03303-0FFC-D31A-CBF4-8ACE4647BDE4}"/>
          </ac:spMkLst>
        </pc:spChg>
        <pc:spChg chg="add mod">
          <ac:chgData name="Elodie BACH" userId="a565b0f8-4ca4-483e-80f9-883604e6aa85" providerId="ADAL" clId="{DF6BBAE9-2B96-4DBE-A8B8-7273C4407875}" dt="2024-06-14T13:05:33.589" v="914" actId="6549"/>
          <ac:spMkLst>
            <pc:docMk/>
            <pc:sldMk cId="3984847723" sldId="359"/>
            <ac:spMk id="8" creationId="{803E0A5C-BE67-6584-A495-1B72ED14D39A}"/>
          </ac:spMkLst>
        </pc:spChg>
        <pc:spChg chg="mod">
          <ac:chgData name="Elodie BACH" userId="a565b0f8-4ca4-483e-80f9-883604e6aa85" providerId="ADAL" clId="{DF6BBAE9-2B96-4DBE-A8B8-7273C4407875}" dt="2024-06-14T13:02:14.750" v="646" actId="1076"/>
          <ac:spMkLst>
            <pc:docMk/>
            <pc:sldMk cId="3984847723" sldId="359"/>
            <ac:spMk id="9" creationId="{302C8913-2242-9C9C-82A6-469B10E41BD5}"/>
          </ac:spMkLst>
        </pc:spChg>
        <pc:spChg chg="mod">
          <ac:chgData name="Elodie BACH" userId="a565b0f8-4ca4-483e-80f9-883604e6aa85" providerId="ADAL" clId="{DF6BBAE9-2B96-4DBE-A8B8-7273C4407875}" dt="2024-06-14T13:02:44.957" v="654" actId="20577"/>
          <ac:spMkLst>
            <pc:docMk/>
            <pc:sldMk cId="3984847723" sldId="359"/>
            <ac:spMk id="13" creationId="{F988CDA5-A1FB-6523-5E56-5097C25EEDCA}"/>
          </ac:spMkLst>
        </pc:spChg>
        <pc:spChg chg="mod">
          <ac:chgData name="Elodie BACH" userId="a565b0f8-4ca4-483e-80f9-883604e6aa85" providerId="ADAL" clId="{DF6BBAE9-2B96-4DBE-A8B8-7273C4407875}" dt="2024-06-14T12:56:40.595" v="521" actId="20577"/>
          <ac:spMkLst>
            <pc:docMk/>
            <pc:sldMk cId="3984847723" sldId="359"/>
            <ac:spMk id="15" creationId="{58928B6C-F0DB-65F9-4B45-2A2BC70792D8}"/>
          </ac:spMkLst>
        </pc:spChg>
        <pc:picChg chg="add mod ord">
          <ac:chgData name="Elodie BACH" userId="a565b0f8-4ca4-483e-80f9-883604e6aa85" providerId="ADAL" clId="{DF6BBAE9-2B96-4DBE-A8B8-7273C4407875}" dt="2024-06-14T12:59:32.711" v="615" actId="1076"/>
          <ac:picMkLst>
            <pc:docMk/>
            <pc:sldMk cId="3984847723" sldId="359"/>
            <ac:picMk id="5" creationId="{6259C2FD-5EDC-71D1-8905-2610CDF1E36A}"/>
          </ac:picMkLst>
        </pc:picChg>
        <pc:picChg chg="del">
          <ac:chgData name="Elodie BACH" userId="a565b0f8-4ca4-483e-80f9-883604e6aa85" providerId="ADAL" clId="{DF6BBAE9-2B96-4DBE-A8B8-7273C4407875}" dt="2024-06-14T12:55:54.451" v="513" actId="478"/>
          <ac:picMkLst>
            <pc:docMk/>
            <pc:sldMk cId="3984847723" sldId="359"/>
            <ac:picMk id="6" creationId="{061FA1B0-8CDA-6063-40C1-713F8A9B8043}"/>
          </ac:picMkLst>
        </pc:picChg>
      </pc:sldChg>
      <pc:sldChg chg="addSp delSp modSp add mod">
        <pc:chgData name="Elodie BACH" userId="a565b0f8-4ca4-483e-80f9-883604e6aa85" providerId="ADAL" clId="{DF6BBAE9-2B96-4DBE-A8B8-7273C4407875}" dt="2024-06-14T14:05:14.400" v="1161" actId="20577"/>
        <pc:sldMkLst>
          <pc:docMk/>
          <pc:sldMk cId="3249994801" sldId="360"/>
        </pc:sldMkLst>
        <pc:spChg chg="mod">
          <ac:chgData name="Elodie BACH" userId="a565b0f8-4ca4-483e-80f9-883604e6aa85" providerId="ADAL" clId="{DF6BBAE9-2B96-4DBE-A8B8-7273C4407875}" dt="2024-06-14T14:04:38.221" v="1145" actId="1076"/>
          <ac:spMkLst>
            <pc:docMk/>
            <pc:sldMk cId="3249994801" sldId="360"/>
            <ac:spMk id="11" creationId="{2DECF824-3828-B35A-CED3-C6157EFB559B}"/>
          </ac:spMkLst>
        </pc:spChg>
        <pc:spChg chg="mod">
          <ac:chgData name="Elodie BACH" userId="a565b0f8-4ca4-483e-80f9-883604e6aa85" providerId="ADAL" clId="{DF6BBAE9-2B96-4DBE-A8B8-7273C4407875}" dt="2024-06-14T14:05:14.400" v="1161" actId="20577"/>
          <ac:spMkLst>
            <pc:docMk/>
            <pc:sldMk cId="3249994801" sldId="360"/>
            <ac:spMk id="14" creationId="{9B9CCC22-1D9E-CC59-0CE7-0B39526D2C5D}"/>
          </ac:spMkLst>
        </pc:spChg>
        <pc:picChg chg="add del mod">
          <ac:chgData name="Elodie BACH" userId="a565b0f8-4ca4-483e-80f9-883604e6aa85" providerId="ADAL" clId="{DF6BBAE9-2B96-4DBE-A8B8-7273C4407875}" dt="2024-06-14T13:42:11.559" v="949" actId="478"/>
          <ac:picMkLst>
            <pc:docMk/>
            <pc:sldMk cId="3249994801" sldId="360"/>
            <ac:picMk id="5" creationId="{4682982D-5CAF-754E-A3A5-B3A50604C3B1}"/>
          </ac:picMkLst>
        </pc:picChg>
        <pc:picChg chg="add del mod">
          <ac:chgData name="Elodie BACH" userId="a565b0f8-4ca4-483e-80f9-883604e6aa85" providerId="ADAL" clId="{DF6BBAE9-2B96-4DBE-A8B8-7273C4407875}" dt="2024-06-14T13:42:28.479" v="955" actId="478"/>
          <ac:picMkLst>
            <pc:docMk/>
            <pc:sldMk cId="3249994801" sldId="360"/>
            <ac:picMk id="6" creationId="{7FB5441E-CEE4-7E26-1035-CBF6F24DA8B9}"/>
          </ac:picMkLst>
        </pc:picChg>
        <pc:picChg chg="add mod modCrop">
          <ac:chgData name="Elodie BACH" userId="a565b0f8-4ca4-483e-80f9-883604e6aa85" providerId="ADAL" clId="{DF6BBAE9-2B96-4DBE-A8B8-7273C4407875}" dt="2024-06-14T14:03:07.970" v="968" actId="1076"/>
          <ac:picMkLst>
            <pc:docMk/>
            <pc:sldMk cId="3249994801" sldId="360"/>
            <ac:picMk id="7" creationId="{A4061CBD-3D1F-968D-B4E5-DFE2932C69E8}"/>
          </ac:picMkLst>
        </pc:picChg>
        <pc:picChg chg="add mod">
          <ac:chgData name="Elodie BACH" userId="a565b0f8-4ca4-483e-80f9-883604e6aa85" providerId="ADAL" clId="{DF6BBAE9-2B96-4DBE-A8B8-7273C4407875}" dt="2024-06-14T14:03:15.178" v="971" actId="14100"/>
          <ac:picMkLst>
            <pc:docMk/>
            <pc:sldMk cId="3249994801" sldId="360"/>
            <ac:picMk id="8" creationId="{D74565E1-E98A-09A5-D7CD-1EAC1DDC1DBE}"/>
          </ac:picMkLst>
        </pc:picChg>
        <pc:picChg chg="del">
          <ac:chgData name="Elodie BACH" userId="a565b0f8-4ca4-483e-80f9-883604e6aa85" providerId="ADAL" clId="{DF6BBAE9-2B96-4DBE-A8B8-7273C4407875}" dt="2024-06-14T13:41:28.769" v="942" actId="478"/>
          <ac:picMkLst>
            <pc:docMk/>
            <pc:sldMk cId="3249994801" sldId="360"/>
            <ac:picMk id="12" creationId="{FBF87AE4-95C4-3AA3-8AF9-F9688A28211B}"/>
          </ac:picMkLst>
        </pc:picChg>
        <pc:picChg chg="del">
          <ac:chgData name="Elodie BACH" userId="a565b0f8-4ca4-483e-80f9-883604e6aa85" providerId="ADAL" clId="{DF6BBAE9-2B96-4DBE-A8B8-7273C4407875}" dt="2024-06-14T13:41:29.748" v="943" actId="478"/>
          <ac:picMkLst>
            <pc:docMk/>
            <pc:sldMk cId="3249994801" sldId="360"/>
            <ac:picMk id="13" creationId="{5093069B-5855-4543-D80A-59412D29AB12}"/>
          </ac:picMkLst>
        </pc:picChg>
      </pc:sldChg>
      <pc:sldChg chg="addSp delSp modSp add mod">
        <pc:chgData name="Elodie BACH" userId="a565b0f8-4ca4-483e-80f9-883604e6aa85" providerId="ADAL" clId="{DF6BBAE9-2B96-4DBE-A8B8-7273C4407875}" dt="2024-06-14T14:20:05.045" v="1443" actId="20577"/>
        <pc:sldMkLst>
          <pc:docMk/>
          <pc:sldMk cId="2874696558" sldId="361"/>
        </pc:sldMkLst>
        <pc:spChg chg="del">
          <ac:chgData name="Elodie BACH" userId="a565b0f8-4ca4-483e-80f9-883604e6aa85" providerId="ADAL" clId="{DF6BBAE9-2B96-4DBE-A8B8-7273C4407875}" dt="2024-06-14T14:14:34.152" v="1268" actId="478"/>
          <ac:spMkLst>
            <pc:docMk/>
            <pc:sldMk cId="2874696558" sldId="361"/>
            <ac:spMk id="8" creationId="{F55865BD-A808-D225-4E05-B0FE058C0993}"/>
          </ac:spMkLst>
        </pc:spChg>
        <pc:spChg chg="mod">
          <ac:chgData name="Elodie BACH" userId="a565b0f8-4ca4-483e-80f9-883604e6aa85" providerId="ADAL" clId="{DF6BBAE9-2B96-4DBE-A8B8-7273C4407875}" dt="2024-06-14T14:20:05.045" v="1443" actId="20577"/>
          <ac:spMkLst>
            <pc:docMk/>
            <pc:sldMk cId="2874696558" sldId="361"/>
            <ac:spMk id="12" creationId="{28505DC7-6CAD-7C64-ABA2-5AA280C9BF38}"/>
          </ac:spMkLst>
        </pc:spChg>
        <pc:spChg chg="del">
          <ac:chgData name="Elodie BACH" userId="a565b0f8-4ca4-483e-80f9-883604e6aa85" providerId="ADAL" clId="{DF6BBAE9-2B96-4DBE-A8B8-7273C4407875}" dt="2024-06-14T14:14:36.289" v="1269" actId="478"/>
          <ac:spMkLst>
            <pc:docMk/>
            <pc:sldMk cId="2874696558" sldId="361"/>
            <ac:spMk id="14" creationId="{E752797F-C083-7A9B-F723-11296D44AF6E}"/>
          </ac:spMkLst>
        </pc:spChg>
        <pc:spChg chg="del">
          <ac:chgData name="Elodie BACH" userId="a565b0f8-4ca4-483e-80f9-883604e6aa85" providerId="ADAL" clId="{DF6BBAE9-2B96-4DBE-A8B8-7273C4407875}" dt="2024-06-14T14:14:32.195" v="1267" actId="478"/>
          <ac:spMkLst>
            <pc:docMk/>
            <pc:sldMk cId="2874696558" sldId="361"/>
            <ac:spMk id="15" creationId="{2BB383F8-D0D8-ACAA-9588-F89D1FC6703C}"/>
          </ac:spMkLst>
        </pc:spChg>
        <pc:spChg chg="mod">
          <ac:chgData name="Elodie BACH" userId="a565b0f8-4ca4-483e-80f9-883604e6aa85" providerId="ADAL" clId="{DF6BBAE9-2B96-4DBE-A8B8-7273C4407875}" dt="2024-06-14T14:14:27.774" v="1266" actId="20577"/>
          <ac:spMkLst>
            <pc:docMk/>
            <pc:sldMk cId="2874696558" sldId="361"/>
            <ac:spMk id="45" creationId="{07AAFF87-F0CA-68D3-A26B-0FBA50772700}"/>
          </ac:spMkLst>
        </pc:spChg>
        <pc:grpChg chg="del mod">
          <ac:chgData name="Elodie BACH" userId="a565b0f8-4ca4-483e-80f9-883604e6aa85" providerId="ADAL" clId="{DF6BBAE9-2B96-4DBE-A8B8-7273C4407875}" dt="2024-06-14T13:16:21.840" v="927" actId="478"/>
          <ac:grpSpMkLst>
            <pc:docMk/>
            <pc:sldMk cId="2874696558" sldId="361"/>
            <ac:grpSpMk id="7" creationId="{46B00CEF-D5C7-2A0B-76D0-E22770C48CEA}"/>
          </ac:grpSpMkLst>
        </pc:grpChg>
        <pc:graphicFrameChg chg="add del mod">
          <ac:chgData name="Elodie BACH" userId="a565b0f8-4ca4-483e-80f9-883604e6aa85" providerId="ADAL" clId="{DF6BBAE9-2B96-4DBE-A8B8-7273C4407875}" dt="2024-06-14T13:16:25.649" v="930" actId="478"/>
          <ac:graphicFrameMkLst>
            <pc:docMk/>
            <pc:sldMk cId="2874696558" sldId="361"/>
            <ac:graphicFrameMk id="9" creationId="{3846401C-FEC9-C97D-7E04-26524DB59805}"/>
          </ac:graphicFrameMkLst>
        </pc:graphicFrameChg>
        <pc:picChg chg="add mod">
          <ac:chgData name="Elodie BACH" userId="a565b0f8-4ca4-483e-80f9-883604e6aa85" providerId="ADAL" clId="{DF6BBAE9-2B96-4DBE-A8B8-7273C4407875}" dt="2024-06-14T14:14:43.819" v="1273" actId="14100"/>
          <ac:picMkLst>
            <pc:docMk/>
            <pc:sldMk cId="2874696558" sldId="361"/>
            <ac:picMk id="10" creationId="{FC27EE25-5A69-EC9A-B72D-86E1696A4C72}"/>
          </ac:picMkLst>
        </pc:picChg>
        <pc:picChg chg="mod">
          <ac:chgData name="Elodie BACH" userId="a565b0f8-4ca4-483e-80f9-883604e6aa85" providerId="ADAL" clId="{DF6BBAE9-2B96-4DBE-A8B8-7273C4407875}" dt="2024-06-14T14:18:55.118" v="1393" actId="1076"/>
          <ac:picMkLst>
            <pc:docMk/>
            <pc:sldMk cId="2874696558" sldId="361"/>
            <ac:picMk id="13" creationId="{D79CC02B-708F-CB01-F015-4CEA4F676AE4}"/>
          </ac:picMkLst>
        </pc:picChg>
      </pc:sldChg>
      <pc:sldChg chg="addSp modSp add mod">
        <pc:chgData name="Elodie BACH" userId="a565b0f8-4ca4-483e-80f9-883604e6aa85" providerId="ADAL" clId="{DF6BBAE9-2B96-4DBE-A8B8-7273C4407875}" dt="2024-06-14T14:38:12.630" v="2001" actId="1076"/>
        <pc:sldMkLst>
          <pc:docMk/>
          <pc:sldMk cId="2345469520" sldId="362"/>
        </pc:sldMkLst>
        <pc:spChg chg="mod">
          <ac:chgData name="Elodie BACH" userId="a565b0f8-4ca4-483e-80f9-883604e6aa85" providerId="ADAL" clId="{DF6BBAE9-2B96-4DBE-A8B8-7273C4407875}" dt="2024-06-14T14:37:26.006" v="1996" actId="1076"/>
          <ac:spMkLst>
            <pc:docMk/>
            <pc:sldMk cId="2345469520" sldId="362"/>
            <ac:spMk id="8" creationId="{E73834EF-09E6-42E6-90C9-C80BEC589361}"/>
          </ac:spMkLst>
        </pc:spChg>
        <pc:picChg chg="add mod">
          <ac:chgData name="Elodie BACH" userId="a565b0f8-4ca4-483e-80f9-883604e6aa85" providerId="ADAL" clId="{DF6BBAE9-2B96-4DBE-A8B8-7273C4407875}" dt="2024-06-14T14:38:12.630" v="2001" actId="1076"/>
          <ac:picMkLst>
            <pc:docMk/>
            <pc:sldMk cId="2345469520" sldId="362"/>
            <ac:picMk id="9" creationId="{D0823FA3-5FF0-A2D6-C811-8721650D824A}"/>
          </ac:picMkLst>
        </pc:picChg>
      </pc:sldChg>
      <pc:sldChg chg="addSp delSp modSp add mod">
        <pc:chgData name="Elodie BACH" userId="a565b0f8-4ca4-483e-80f9-883604e6aa85" providerId="ADAL" clId="{DF6BBAE9-2B96-4DBE-A8B8-7273C4407875}" dt="2024-06-14T14:43:09.949" v="2151" actId="1076"/>
        <pc:sldMkLst>
          <pc:docMk/>
          <pc:sldMk cId="1065850689" sldId="363"/>
        </pc:sldMkLst>
        <pc:spChg chg="del mod">
          <ac:chgData name="Elodie BACH" userId="a565b0f8-4ca4-483e-80f9-883604e6aa85" providerId="ADAL" clId="{DF6BBAE9-2B96-4DBE-A8B8-7273C4407875}" dt="2024-06-14T14:42:09.751" v="2091" actId="478"/>
          <ac:spMkLst>
            <pc:docMk/>
            <pc:sldMk cId="1065850689" sldId="363"/>
            <ac:spMk id="5" creationId="{7A17590A-B2D7-4902-83A8-396A504781C5}"/>
          </ac:spMkLst>
        </pc:spChg>
        <pc:spChg chg="add mod">
          <ac:chgData name="Elodie BACH" userId="a565b0f8-4ca4-483e-80f9-883604e6aa85" providerId="ADAL" clId="{DF6BBAE9-2B96-4DBE-A8B8-7273C4407875}" dt="2024-06-14T14:42:10.044" v="2092"/>
          <ac:spMkLst>
            <pc:docMk/>
            <pc:sldMk cId="1065850689" sldId="363"/>
            <ac:spMk id="6" creationId="{81B62FDE-EE14-BD3B-6C14-7FBB80EB0DD7}"/>
          </ac:spMkLst>
        </pc:spChg>
        <pc:spChg chg="add mod">
          <ac:chgData name="Elodie BACH" userId="a565b0f8-4ca4-483e-80f9-883604e6aa85" providerId="ADAL" clId="{DF6BBAE9-2B96-4DBE-A8B8-7273C4407875}" dt="2024-06-14T14:42:10.044" v="2092"/>
          <ac:spMkLst>
            <pc:docMk/>
            <pc:sldMk cId="1065850689" sldId="363"/>
            <ac:spMk id="7" creationId="{31CCB36A-5DFB-0457-E4B9-86CBEA0DB37E}"/>
          </ac:spMkLst>
        </pc:spChg>
        <pc:spChg chg="del mod">
          <ac:chgData name="Elodie BACH" userId="a565b0f8-4ca4-483e-80f9-883604e6aa85" providerId="ADAL" clId="{DF6BBAE9-2B96-4DBE-A8B8-7273C4407875}" dt="2024-06-14T14:41:10.541" v="2089" actId="478"/>
          <ac:spMkLst>
            <pc:docMk/>
            <pc:sldMk cId="1065850689" sldId="363"/>
            <ac:spMk id="8" creationId="{E73834EF-09E6-42E6-90C9-C80BEC589361}"/>
          </ac:spMkLst>
        </pc:spChg>
        <pc:spChg chg="mod">
          <ac:chgData name="Elodie BACH" userId="a565b0f8-4ca4-483e-80f9-883604e6aa85" providerId="ADAL" clId="{DF6BBAE9-2B96-4DBE-A8B8-7273C4407875}" dt="2024-06-14T14:42:10.044" v="2092"/>
          <ac:spMkLst>
            <pc:docMk/>
            <pc:sldMk cId="1065850689" sldId="363"/>
            <ac:spMk id="12" creationId="{C43C614C-51BB-E8F2-BDF6-71D832BAB934}"/>
          </ac:spMkLst>
        </pc:spChg>
        <pc:spChg chg="mod">
          <ac:chgData name="Elodie BACH" userId="a565b0f8-4ca4-483e-80f9-883604e6aa85" providerId="ADAL" clId="{DF6BBAE9-2B96-4DBE-A8B8-7273C4407875}" dt="2024-06-14T14:42:10.044" v="2092"/>
          <ac:spMkLst>
            <pc:docMk/>
            <pc:sldMk cId="1065850689" sldId="363"/>
            <ac:spMk id="13" creationId="{41025FCC-1FA5-5C6E-731A-211997B1ADB8}"/>
          </ac:spMkLst>
        </pc:spChg>
        <pc:spChg chg="mod">
          <ac:chgData name="Elodie BACH" userId="a565b0f8-4ca4-483e-80f9-883604e6aa85" providerId="ADAL" clId="{DF6BBAE9-2B96-4DBE-A8B8-7273C4407875}" dt="2024-06-14T14:42:10.044" v="2092"/>
          <ac:spMkLst>
            <pc:docMk/>
            <pc:sldMk cId="1065850689" sldId="363"/>
            <ac:spMk id="14" creationId="{0AF351AD-F885-BF84-2568-C8FC9DA7049E}"/>
          </ac:spMkLst>
        </pc:spChg>
        <pc:spChg chg="mod">
          <ac:chgData name="Elodie BACH" userId="a565b0f8-4ca4-483e-80f9-883604e6aa85" providerId="ADAL" clId="{DF6BBAE9-2B96-4DBE-A8B8-7273C4407875}" dt="2024-06-14T14:42:10.044" v="2092"/>
          <ac:spMkLst>
            <pc:docMk/>
            <pc:sldMk cId="1065850689" sldId="363"/>
            <ac:spMk id="15" creationId="{BC741914-149B-1628-11A5-BEC5EE18673D}"/>
          </ac:spMkLst>
        </pc:spChg>
        <pc:spChg chg="mod">
          <ac:chgData name="Elodie BACH" userId="a565b0f8-4ca4-483e-80f9-883604e6aa85" providerId="ADAL" clId="{DF6BBAE9-2B96-4DBE-A8B8-7273C4407875}" dt="2024-06-14T14:42:10.044" v="2092"/>
          <ac:spMkLst>
            <pc:docMk/>
            <pc:sldMk cId="1065850689" sldId="363"/>
            <ac:spMk id="16" creationId="{07B8B9AE-0005-890F-67E7-288938BA1B62}"/>
          </ac:spMkLst>
        </pc:spChg>
        <pc:spChg chg="mod">
          <ac:chgData name="Elodie BACH" userId="a565b0f8-4ca4-483e-80f9-883604e6aa85" providerId="ADAL" clId="{DF6BBAE9-2B96-4DBE-A8B8-7273C4407875}" dt="2024-06-14T14:42:10.044" v="2092"/>
          <ac:spMkLst>
            <pc:docMk/>
            <pc:sldMk cId="1065850689" sldId="363"/>
            <ac:spMk id="17" creationId="{D9DA4D33-1E0A-50B6-F13E-7B7E899EA5C8}"/>
          </ac:spMkLst>
        </pc:spChg>
        <pc:spChg chg="add mod">
          <ac:chgData name="Elodie BACH" userId="a565b0f8-4ca4-483e-80f9-883604e6aa85" providerId="ADAL" clId="{DF6BBAE9-2B96-4DBE-A8B8-7273C4407875}" dt="2024-06-14T14:42:21.320" v="2093"/>
          <ac:spMkLst>
            <pc:docMk/>
            <pc:sldMk cId="1065850689" sldId="363"/>
            <ac:spMk id="18" creationId="{2AB30AB7-DE5A-6C91-C02C-C4729CAA938E}"/>
          </ac:spMkLst>
        </pc:spChg>
        <pc:spChg chg="add mod">
          <ac:chgData name="Elodie BACH" userId="a565b0f8-4ca4-483e-80f9-883604e6aa85" providerId="ADAL" clId="{DF6BBAE9-2B96-4DBE-A8B8-7273C4407875}" dt="2024-06-14T14:42:21.320" v="2093"/>
          <ac:spMkLst>
            <pc:docMk/>
            <pc:sldMk cId="1065850689" sldId="363"/>
            <ac:spMk id="19" creationId="{60B2F2AD-6CB9-685B-0265-C609E902943F}"/>
          </ac:spMkLst>
        </pc:spChg>
        <pc:spChg chg="add mod">
          <ac:chgData name="Elodie BACH" userId="a565b0f8-4ca4-483e-80f9-883604e6aa85" providerId="ADAL" clId="{DF6BBAE9-2B96-4DBE-A8B8-7273C4407875}" dt="2024-06-14T14:42:36.125" v="2139" actId="20577"/>
          <ac:spMkLst>
            <pc:docMk/>
            <pc:sldMk cId="1065850689" sldId="363"/>
            <ac:spMk id="20" creationId="{C3E25145-DDC1-B055-8099-EB8C88E557B5}"/>
          </ac:spMkLst>
        </pc:spChg>
        <pc:spChg chg="add del mod">
          <ac:chgData name="Elodie BACH" userId="a565b0f8-4ca4-483e-80f9-883604e6aa85" providerId="ADAL" clId="{DF6BBAE9-2B96-4DBE-A8B8-7273C4407875}" dt="2024-06-14T14:43:03.071" v="2148" actId="478"/>
          <ac:spMkLst>
            <pc:docMk/>
            <pc:sldMk cId="1065850689" sldId="363"/>
            <ac:spMk id="21" creationId="{18B0A49F-C904-8315-E24E-9338731151A4}"/>
          </ac:spMkLst>
        </pc:spChg>
        <pc:spChg chg="mod">
          <ac:chgData name="Elodie BACH" userId="a565b0f8-4ca4-483e-80f9-883604e6aa85" providerId="ADAL" clId="{DF6BBAE9-2B96-4DBE-A8B8-7273C4407875}" dt="2024-06-14T14:42:48.587" v="2140"/>
          <ac:spMkLst>
            <pc:docMk/>
            <pc:sldMk cId="1065850689" sldId="363"/>
            <ac:spMk id="24" creationId="{96727519-0BCD-5848-12C0-13D3F26DE77A}"/>
          </ac:spMkLst>
        </pc:spChg>
        <pc:spChg chg="mod">
          <ac:chgData name="Elodie BACH" userId="a565b0f8-4ca4-483e-80f9-883604e6aa85" providerId="ADAL" clId="{DF6BBAE9-2B96-4DBE-A8B8-7273C4407875}" dt="2024-06-14T14:42:48.587" v="2140"/>
          <ac:spMkLst>
            <pc:docMk/>
            <pc:sldMk cId="1065850689" sldId="363"/>
            <ac:spMk id="25" creationId="{3A30F3AF-CF0D-B09C-A72B-A8B7EFA4E2B6}"/>
          </ac:spMkLst>
        </pc:spChg>
        <pc:spChg chg="mod">
          <ac:chgData name="Elodie BACH" userId="a565b0f8-4ca4-483e-80f9-883604e6aa85" providerId="ADAL" clId="{DF6BBAE9-2B96-4DBE-A8B8-7273C4407875}" dt="2024-06-14T14:42:48.587" v="2140"/>
          <ac:spMkLst>
            <pc:docMk/>
            <pc:sldMk cId="1065850689" sldId="363"/>
            <ac:spMk id="26" creationId="{176DDBF5-B1B8-F1F2-3E0A-1D271C462FA3}"/>
          </ac:spMkLst>
        </pc:spChg>
        <pc:spChg chg="mod">
          <ac:chgData name="Elodie BACH" userId="a565b0f8-4ca4-483e-80f9-883604e6aa85" providerId="ADAL" clId="{DF6BBAE9-2B96-4DBE-A8B8-7273C4407875}" dt="2024-06-14T14:42:48.587" v="2140"/>
          <ac:spMkLst>
            <pc:docMk/>
            <pc:sldMk cId="1065850689" sldId="363"/>
            <ac:spMk id="27" creationId="{6251851F-B485-D8FC-43A1-D223F9A96BE7}"/>
          </ac:spMkLst>
        </pc:spChg>
        <pc:spChg chg="mod">
          <ac:chgData name="Elodie BACH" userId="a565b0f8-4ca4-483e-80f9-883604e6aa85" providerId="ADAL" clId="{DF6BBAE9-2B96-4DBE-A8B8-7273C4407875}" dt="2024-06-14T14:42:48.587" v="2140"/>
          <ac:spMkLst>
            <pc:docMk/>
            <pc:sldMk cId="1065850689" sldId="363"/>
            <ac:spMk id="29" creationId="{8A6291F8-5763-B202-5119-982389B92BEE}"/>
          </ac:spMkLst>
        </pc:spChg>
        <pc:spChg chg="mod">
          <ac:chgData name="Elodie BACH" userId="a565b0f8-4ca4-483e-80f9-883604e6aa85" providerId="ADAL" clId="{DF6BBAE9-2B96-4DBE-A8B8-7273C4407875}" dt="2024-06-14T14:42:48.587" v="2140"/>
          <ac:spMkLst>
            <pc:docMk/>
            <pc:sldMk cId="1065850689" sldId="363"/>
            <ac:spMk id="30" creationId="{5A47FCB2-0E49-090D-B4DA-E25980823F71}"/>
          </ac:spMkLst>
        </pc:spChg>
        <pc:grpChg chg="add mod">
          <ac:chgData name="Elodie BACH" userId="a565b0f8-4ca4-483e-80f9-883604e6aa85" providerId="ADAL" clId="{DF6BBAE9-2B96-4DBE-A8B8-7273C4407875}" dt="2024-06-14T14:42:10.044" v="2092"/>
          <ac:grpSpMkLst>
            <pc:docMk/>
            <pc:sldMk cId="1065850689" sldId="363"/>
            <ac:grpSpMk id="10" creationId="{BFDE8E66-5E7F-B76E-A2DC-403D994EFD2C}"/>
          </ac:grpSpMkLst>
        </pc:grpChg>
        <pc:grpChg chg="add del mod">
          <ac:chgData name="Elodie BACH" userId="a565b0f8-4ca4-483e-80f9-883604e6aa85" providerId="ADAL" clId="{DF6BBAE9-2B96-4DBE-A8B8-7273C4407875}" dt="2024-06-14T14:42:56.552" v="2144" actId="478"/>
          <ac:grpSpMkLst>
            <pc:docMk/>
            <pc:sldMk cId="1065850689" sldId="363"/>
            <ac:grpSpMk id="22" creationId="{BB8F9CB2-D631-EBBA-B9BC-4678453B7C8C}"/>
          </ac:grpSpMkLst>
        </pc:grpChg>
        <pc:picChg chg="del mod">
          <ac:chgData name="Elodie BACH" userId="a565b0f8-4ca4-483e-80f9-883604e6aa85" providerId="ADAL" clId="{DF6BBAE9-2B96-4DBE-A8B8-7273C4407875}" dt="2024-06-14T14:41:10.541" v="2089" actId="478"/>
          <ac:picMkLst>
            <pc:docMk/>
            <pc:sldMk cId="1065850689" sldId="363"/>
            <ac:picMk id="9" creationId="{D0823FA3-5FF0-A2D6-C811-8721650D824A}"/>
          </ac:picMkLst>
        </pc:picChg>
        <pc:picChg chg="mod">
          <ac:chgData name="Elodie BACH" userId="a565b0f8-4ca4-483e-80f9-883604e6aa85" providerId="ADAL" clId="{DF6BBAE9-2B96-4DBE-A8B8-7273C4407875}" dt="2024-06-14T14:42:10.044" v="2092"/>
          <ac:picMkLst>
            <pc:docMk/>
            <pc:sldMk cId="1065850689" sldId="363"/>
            <ac:picMk id="11" creationId="{A0EBE871-A12E-C03C-AC68-A2C357E9FCFF}"/>
          </ac:picMkLst>
        </pc:picChg>
        <pc:picChg chg="mod">
          <ac:chgData name="Elodie BACH" userId="a565b0f8-4ca4-483e-80f9-883604e6aa85" providerId="ADAL" clId="{DF6BBAE9-2B96-4DBE-A8B8-7273C4407875}" dt="2024-06-14T14:42:48.587" v="2140"/>
          <ac:picMkLst>
            <pc:docMk/>
            <pc:sldMk cId="1065850689" sldId="363"/>
            <ac:picMk id="23" creationId="{A89F992E-F27D-0BE5-13D7-BD98D9AA70FB}"/>
          </ac:picMkLst>
        </pc:picChg>
        <pc:picChg chg="add mod">
          <ac:chgData name="Elodie BACH" userId="a565b0f8-4ca4-483e-80f9-883604e6aa85" providerId="ADAL" clId="{DF6BBAE9-2B96-4DBE-A8B8-7273C4407875}" dt="2024-06-14T14:43:09.949" v="2151" actId="1076"/>
          <ac:picMkLst>
            <pc:docMk/>
            <pc:sldMk cId="1065850689" sldId="363"/>
            <ac:picMk id="45" creationId="{F5012C0E-EA05-1DFD-9E7E-4AFF7AE9FB5E}"/>
          </ac:picMkLst>
        </pc:picChg>
      </pc:sldChg>
      <pc:sldChg chg="del">
        <pc:chgData name="Elodie BACH" userId="a565b0f8-4ca4-483e-80f9-883604e6aa85" providerId="ADAL" clId="{DF6BBAE9-2B96-4DBE-A8B8-7273C4407875}" dt="2024-06-14T07:00:20.802" v="337" actId="47"/>
        <pc:sldMkLst>
          <pc:docMk/>
          <pc:sldMk cId="3154341584" sldId="373"/>
        </pc:sldMkLst>
      </pc:sldChg>
      <pc:sldChg chg="del">
        <pc:chgData name="Elodie BACH" userId="a565b0f8-4ca4-483e-80f9-883604e6aa85" providerId="ADAL" clId="{DF6BBAE9-2B96-4DBE-A8B8-7273C4407875}" dt="2024-06-13T15:17:01.058" v="10" actId="47"/>
        <pc:sldMkLst>
          <pc:docMk/>
          <pc:sldMk cId="643129459" sldId="37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3A96AD-C63E-4BE5-B0E1-9A3CAF4ECD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4944798-9BA9-411C-BEB3-786FF8A745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4AAEA-C611-4572-9F2A-C480E335C199}" type="datetimeFigureOut">
              <a:rPr lang="fr-FR" smtClean="0"/>
              <a:t>19/06/2024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CFA19B4-E593-4023-8527-E70891503B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11F1D4-6BB1-466D-B979-892A97DB6D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251B9-D31D-4EA5-B17D-C1A4F25398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728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4381499" y="5114925"/>
            <a:ext cx="15621003" cy="3486150"/>
          </a:xfrm>
          <a:prstGeom prst="rect">
            <a:avLst/>
          </a:prstGeom>
        </p:spPr>
        <p:txBody>
          <a:bodyPr anchor="ctr"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>
            <a:spLocks noGrp="1"/>
          </p:cNvSpPr>
          <p:nvPr>
            <p:ph type="pic" sz="half" idx="21"/>
          </p:nvPr>
        </p:nvSpPr>
        <p:spPr>
          <a:xfrm>
            <a:off x="12668250" y="2428874"/>
            <a:ext cx="8601076" cy="86010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4286249" y="2428874"/>
            <a:ext cx="7667627" cy="4162427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286249" y="6610350"/>
            <a:ext cx="7667627" cy="4295776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xfrm>
            <a:off x="4314824" y="1981199"/>
            <a:ext cx="15754353" cy="1714501"/>
          </a:xfrm>
          <a:prstGeom prst="rect">
            <a:avLst/>
          </a:prstGeom>
        </p:spPr>
        <p:txBody>
          <a:bodyPr anchor="ctr"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4314824" y="4076700"/>
            <a:ext cx="15754353" cy="6972300"/>
          </a:xfrm>
          <a:prstGeom prst="rect">
            <a:avLst/>
          </a:prstGeom>
        </p:spPr>
        <p:txBody>
          <a:bodyPr anchor="ctr"/>
          <a:lstStyle>
            <a:lvl1pPr marL="608541" indent="-608541" algn="l">
              <a:spcBef>
                <a:spcPts val="5900"/>
              </a:spcBef>
              <a:buSzPct val="125000"/>
              <a:buChar char="•"/>
              <a:defRPr sz="4600"/>
            </a:lvl1pPr>
            <a:lvl2pPr marL="1243541" indent="-608541" algn="l">
              <a:spcBef>
                <a:spcPts val="5900"/>
              </a:spcBef>
              <a:buSzPct val="125000"/>
              <a:buChar char="•"/>
              <a:defRPr sz="4600"/>
            </a:lvl2pPr>
            <a:lvl3pPr marL="1878541" indent="-608541" algn="l">
              <a:spcBef>
                <a:spcPts val="5900"/>
              </a:spcBef>
              <a:buSzPct val="125000"/>
              <a:buChar char="•"/>
              <a:defRPr sz="4600"/>
            </a:lvl3pPr>
            <a:lvl4pPr marL="2513541" indent="-608541" algn="l">
              <a:spcBef>
                <a:spcPts val="5900"/>
              </a:spcBef>
              <a:buSzPct val="125000"/>
              <a:buChar char="•"/>
              <a:defRPr sz="4600"/>
            </a:lvl4pPr>
            <a:lvl5pPr marL="3148541" indent="-608541" algn="l">
              <a:spcBef>
                <a:spcPts val="5900"/>
              </a:spcBef>
              <a:buSzPct val="125000"/>
              <a:buChar char="•"/>
              <a:defRPr sz="4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>
            <a:spLocks noGrp="1"/>
          </p:cNvSpPr>
          <p:nvPr>
            <p:ph type="pic" sz="half" idx="21"/>
          </p:nvPr>
        </p:nvSpPr>
        <p:spPr>
          <a:xfrm>
            <a:off x="11268075" y="4076700"/>
            <a:ext cx="10458451" cy="6972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xfrm>
            <a:off x="4314824" y="1981199"/>
            <a:ext cx="15754353" cy="1714501"/>
          </a:xfrm>
          <a:prstGeom prst="rect">
            <a:avLst/>
          </a:prstGeom>
        </p:spPr>
        <p:txBody>
          <a:bodyPr anchor="ctr"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314824" y="4076700"/>
            <a:ext cx="7667627" cy="6972300"/>
          </a:xfrm>
          <a:prstGeom prst="rect">
            <a:avLst/>
          </a:prstGeom>
        </p:spPr>
        <p:txBody>
          <a:bodyPr anchor="ctr"/>
          <a:lstStyle>
            <a:lvl1pPr marL="529389" indent="-529389" algn="l">
              <a:spcBef>
                <a:spcPts val="4500"/>
              </a:spcBef>
              <a:buSzPct val="125000"/>
              <a:buChar char="•"/>
              <a:defRPr sz="3600"/>
            </a:lvl1pPr>
            <a:lvl2pPr marL="1088189" indent="-529389" algn="l">
              <a:spcBef>
                <a:spcPts val="4500"/>
              </a:spcBef>
              <a:buSzPct val="125000"/>
              <a:buChar char="•"/>
              <a:defRPr sz="3600"/>
            </a:lvl2pPr>
            <a:lvl3pPr marL="1646989" indent="-529389" algn="l">
              <a:spcBef>
                <a:spcPts val="4500"/>
              </a:spcBef>
              <a:buSzPct val="125000"/>
              <a:buChar char="•"/>
              <a:defRPr sz="3600"/>
            </a:lvl3pPr>
            <a:lvl4pPr marL="2205789" indent="-529389" algn="l">
              <a:spcBef>
                <a:spcPts val="4500"/>
              </a:spcBef>
              <a:buSzPct val="125000"/>
              <a:buChar char="•"/>
              <a:defRPr sz="3600"/>
            </a:lvl4pPr>
            <a:lvl5pPr marL="2764589" indent="-529389" algn="l">
              <a:spcBef>
                <a:spcPts val="4500"/>
              </a:spcBef>
              <a:buSzPct val="125000"/>
              <a:buChar char="•"/>
              <a:defRPr sz="3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4314824" y="3047999"/>
            <a:ext cx="15754353" cy="7620002"/>
          </a:xfrm>
          <a:prstGeom prst="rect">
            <a:avLst/>
          </a:prstGeom>
        </p:spPr>
        <p:txBody>
          <a:bodyPr anchor="ctr"/>
          <a:lstStyle>
            <a:lvl1pPr marL="608541" indent="-608541" algn="l">
              <a:spcBef>
                <a:spcPts val="5900"/>
              </a:spcBef>
              <a:buSzPct val="125000"/>
              <a:buChar char="•"/>
              <a:defRPr sz="4600"/>
            </a:lvl1pPr>
            <a:lvl2pPr marL="1243541" indent="-608541" algn="l">
              <a:spcBef>
                <a:spcPts val="5900"/>
              </a:spcBef>
              <a:buSzPct val="125000"/>
              <a:buChar char="•"/>
              <a:defRPr sz="4600"/>
            </a:lvl2pPr>
            <a:lvl3pPr marL="1878541" indent="-608541" algn="l">
              <a:spcBef>
                <a:spcPts val="5900"/>
              </a:spcBef>
              <a:buSzPct val="125000"/>
              <a:buChar char="•"/>
              <a:defRPr sz="4600"/>
            </a:lvl3pPr>
            <a:lvl4pPr marL="2513541" indent="-608541" algn="l">
              <a:spcBef>
                <a:spcPts val="5900"/>
              </a:spcBef>
              <a:buSzPct val="125000"/>
              <a:buChar char="•"/>
              <a:defRPr sz="4600"/>
            </a:lvl4pPr>
            <a:lvl5pPr marL="3148541" indent="-608541" algn="l">
              <a:spcBef>
                <a:spcPts val="5900"/>
              </a:spcBef>
              <a:buSzPct val="125000"/>
              <a:buChar char="•"/>
              <a:defRPr sz="4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>
            <a:spLocks noGrp="1"/>
          </p:cNvSpPr>
          <p:nvPr>
            <p:ph type="pic" sz="quarter" idx="21"/>
          </p:nvPr>
        </p:nvSpPr>
        <p:spPr>
          <a:xfrm>
            <a:off x="14523243" y="7000875"/>
            <a:ext cx="6243639" cy="41624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532204087_1355x1355.jpg"/>
          <p:cNvSpPr>
            <a:spLocks noGrp="1"/>
          </p:cNvSpPr>
          <p:nvPr>
            <p:ph type="pic" sz="quarter" idx="22"/>
          </p:nvPr>
        </p:nvSpPr>
        <p:spPr>
          <a:xfrm>
            <a:off x="14868525" y="2362199"/>
            <a:ext cx="5553076" cy="55530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532241774_2880x1920.jpg"/>
          <p:cNvSpPr>
            <a:spLocks noGrp="1"/>
          </p:cNvSpPr>
          <p:nvPr>
            <p:ph type="pic" sz="half" idx="23"/>
          </p:nvPr>
        </p:nvSpPr>
        <p:spPr>
          <a:xfrm>
            <a:off x="2305049" y="2562224"/>
            <a:ext cx="12901614" cy="86010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21"/>
          </p:nvPr>
        </p:nvSpPr>
        <p:spPr>
          <a:xfrm>
            <a:off x="4838699" y="8429625"/>
            <a:ext cx="14716126" cy="52273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0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22"/>
          </p:nvPr>
        </p:nvSpPr>
        <p:spPr>
          <a:xfrm>
            <a:off x="4838699" y="6196547"/>
            <a:ext cx="14716126" cy="770456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>
            <a:spLocks noGrp="1"/>
          </p:cNvSpPr>
          <p:nvPr>
            <p:ph type="pic" idx="21"/>
          </p:nvPr>
        </p:nvSpPr>
        <p:spPr>
          <a:xfrm>
            <a:off x="3009899" y="761999"/>
            <a:ext cx="18364203" cy="122428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4381499" y="3438525"/>
            <a:ext cx="15621003" cy="348615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8100" tIns="38100" rIns="38100" bIns="38100" anchor="b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4381499" y="7019925"/>
            <a:ext cx="15621003" cy="11906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987441" y="11525250"/>
            <a:ext cx="399593" cy="410996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contact@cifmd.fr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RE…"/>
          <p:cNvSpPr txBox="1">
            <a:spLocks noGrp="1"/>
          </p:cNvSpPr>
          <p:nvPr>
            <p:ph type="ctrTitle"/>
          </p:nvPr>
        </p:nvSpPr>
        <p:spPr>
          <a:xfrm>
            <a:off x="6002294" y="2394857"/>
            <a:ext cx="12742676" cy="690141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11000" b="1">
                <a:solidFill>
                  <a:srgbClr val="9F7E3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fr-FR" sz="8800"/>
              <a:t>Intervention du CIFMD</a:t>
            </a:r>
            <a:br>
              <a:rPr lang="fr-FR" sz="8800"/>
            </a:br>
            <a:r>
              <a:rPr lang="fr-FR" sz="8800"/>
              <a:t>AG de l’ACSTMD</a:t>
            </a:r>
            <a:br>
              <a:rPr lang="fr-FR" sz="8800"/>
            </a:br>
            <a:br>
              <a:rPr lang="fr-FR" sz="8800"/>
            </a:br>
            <a:r>
              <a:rPr lang="fr-FR" sz="8800"/>
              <a:t>21 juin 2024</a:t>
            </a:r>
            <a:endParaRPr sz="8800"/>
          </a:p>
        </p:txBody>
      </p:sp>
      <p:sp>
        <p:nvSpPr>
          <p:cNvPr id="120" name="www.cifmd.fr"/>
          <p:cNvSpPr txBox="1"/>
          <p:nvPr/>
        </p:nvSpPr>
        <p:spPr>
          <a:xfrm rot="16200000">
            <a:off x="22044384" y="2455240"/>
            <a:ext cx="2135443" cy="4699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500" b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www.cifmd.fr</a:t>
            </a:r>
          </a:p>
        </p:txBody>
      </p:sp>
      <p:pic>
        <p:nvPicPr>
          <p:cNvPr id="122" name="CIFMD-logo.png" descr="CIFMD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422" y="8644381"/>
            <a:ext cx="3644901" cy="3644901"/>
          </a:xfrm>
          <a:prstGeom prst="rect">
            <a:avLst/>
          </a:prstGeom>
          <a:ln w="3175">
            <a:miter lim="400000"/>
          </a:ln>
        </p:spPr>
      </p:pic>
      <p:sp>
        <p:nvSpPr>
          <p:cNvPr id="123" name="Organisateur des examens CSTMD"/>
          <p:cNvSpPr txBox="1"/>
          <p:nvPr/>
        </p:nvSpPr>
        <p:spPr>
          <a:xfrm>
            <a:off x="781109" y="12407392"/>
            <a:ext cx="6013078" cy="508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>
                <a:solidFill>
                  <a:srgbClr val="0B418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Organisateur des examens CSTMD</a:t>
            </a:r>
          </a:p>
        </p:txBody>
      </p:sp>
      <p:grpSp>
        <p:nvGrpSpPr>
          <p:cNvPr id="127" name="Groupe"/>
          <p:cNvGrpSpPr/>
          <p:nvPr/>
        </p:nvGrpSpPr>
        <p:grpSpPr>
          <a:xfrm>
            <a:off x="18744970" y="11888978"/>
            <a:ext cx="4465963" cy="755748"/>
            <a:chOff x="0" y="0"/>
            <a:chExt cx="4465961" cy="755747"/>
          </a:xfrm>
        </p:grpSpPr>
        <p:pic>
          <p:nvPicPr>
            <p:cNvPr id="124" name="CIFMD-picto-bateau.png" descr="CIFMD-picto-bateau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23943" y="0"/>
              <a:ext cx="1142019" cy="75574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25" name="CIFMD-picto-camion.png" descr="CIFMD-picto-camio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142019" cy="75574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26" name="CIFMD-picto-train.png" descr="CIFMD-picto-train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15713" y="0"/>
              <a:ext cx="1142019" cy="75574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8DCCE906-CAE9-4EFA-B26A-AD41378E7AD2}"/>
              </a:ext>
            </a:extLst>
          </p:cNvPr>
          <p:cNvCxnSpPr/>
          <p:nvPr/>
        </p:nvCxnSpPr>
        <p:spPr>
          <a:xfrm flipH="1">
            <a:off x="23086136" y="369990"/>
            <a:ext cx="5750" cy="914400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0901BEC0-38DF-4620-9108-2539792158E5}"/>
              </a:ext>
            </a:extLst>
          </p:cNvPr>
          <p:cNvSpPr txBox="1"/>
          <p:nvPr/>
        </p:nvSpPr>
        <p:spPr>
          <a:xfrm>
            <a:off x="8007803" y="9296274"/>
            <a:ext cx="8961120" cy="106182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spc="0" normalizeH="0" baseline="0">
                <a:ln>
                  <a:noFill/>
                </a:ln>
                <a:solidFill>
                  <a:srgbClr val="63959D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Sandra LANDEAU, Responsable </a:t>
            </a:r>
            <a:r>
              <a:rPr lang="fr-FR" sz="3200">
                <a:solidFill>
                  <a:srgbClr val="63959D"/>
                </a:solidFill>
              </a:rPr>
              <a:t>Administrative et financière</a:t>
            </a:r>
            <a:endParaRPr kumimoji="0" lang="fr-FR" sz="3200" b="1" i="0" u="none" strike="noStrike" cap="none" spc="0" normalizeH="0" baseline="0">
              <a:ln>
                <a:noFill/>
              </a:ln>
              <a:solidFill>
                <a:srgbClr val="63959D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01…"/>
          <p:cNvSpPr txBox="1">
            <a:spLocks noGrp="1"/>
          </p:cNvSpPr>
          <p:nvPr>
            <p:ph type="title"/>
          </p:nvPr>
        </p:nvSpPr>
        <p:spPr>
          <a:xfrm>
            <a:off x="5820662" y="4528874"/>
            <a:ext cx="12742676" cy="439293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14000" b="1">
                <a:solidFill>
                  <a:srgbClr val="9F7E3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</a:t>
            </a:r>
            <a:r>
              <a:rPr lang="fr-FR"/>
              <a:t>2</a:t>
            </a:r>
            <a:endParaRPr/>
          </a:p>
          <a:p>
            <a:pPr>
              <a:defRPr sz="9800">
                <a:solidFill>
                  <a:srgbClr val="9F7E3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fr-FR"/>
              <a:t>L’examen dématérialisé</a:t>
            </a:r>
            <a:endParaRPr/>
          </a:p>
        </p:txBody>
      </p:sp>
      <p:sp>
        <p:nvSpPr>
          <p:cNvPr id="178" name="Rectangle"/>
          <p:cNvSpPr/>
          <p:nvPr/>
        </p:nvSpPr>
        <p:spPr>
          <a:xfrm rot="18900000">
            <a:off x="6903718" y="1858435"/>
            <a:ext cx="10600179" cy="10234576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9" name="Rectangle"/>
          <p:cNvSpPr/>
          <p:nvPr/>
        </p:nvSpPr>
        <p:spPr>
          <a:xfrm rot="18900000">
            <a:off x="17104221" y="4513163"/>
            <a:ext cx="2059994" cy="198894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80" name="CIFMD-logo-blanc.png" descr="CIFMD-logo-blan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622" y="10630641"/>
            <a:ext cx="2344440" cy="2344441"/>
          </a:xfrm>
          <a:prstGeom prst="rect">
            <a:avLst/>
          </a:prstGeom>
          <a:ln w="3175">
            <a:miter lim="400000"/>
          </a:ln>
        </p:spPr>
      </p:pic>
      <p:sp>
        <p:nvSpPr>
          <p:cNvPr id="2" name="Rectangle">
            <a:extLst>
              <a:ext uri="{FF2B5EF4-FFF2-40B4-BE49-F238E27FC236}">
                <a16:creationId xmlns:a16="http://schemas.microsoft.com/office/drawing/2014/main" id="{4BDD1C8D-C888-4D71-8523-C59CD40288B4}"/>
              </a:ext>
            </a:extLst>
          </p:cNvPr>
          <p:cNvSpPr/>
          <p:nvPr/>
        </p:nvSpPr>
        <p:spPr>
          <a:xfrm rot="18900000">
            <a:off x="23203687" y="12448797"/>
            <a:ext cx="438495" cy="427118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" name="Numéro de diapositive">
            <a:extLst>
              <a:ext uri="{FF2B5EF4-FFF2-40B4-BE49-F238E27FC236}">
                <a16:creationId xmlns:a16="http://schemas.microsoft.com/office/drawing/2014/main" id="{3110390E-357E-41B0-B3AB-F9542BE019E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3283987" y="12454607"/>
            <a:ext cx="235641" cy="415498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38100" tIns="38100" rIns="38100" bIns="38100" anchor="t">
            <a:spAutoFit/>
          </a:bodyPr>
          <a:lstStyle>
            <a:lvl1pPr>
              <a:defRPr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 dirty="0">
                <a:solidFill>
                  <a:srgbClr val="002060"/>
                </a:solidFill>
              </a:rPr>
              <a:t>10</a:t>
            </a:fld>
            <a:endParaRPr lang="fr-FR">
              <a:solidFill>
                <a:srgbClr val="002060"/>
              </a:solidFill>
            </a:endParaRP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5BF51F6E-8C60-42DD-86A1-1E2E112BD4BA}"/>
              </a:ext>
            </a:extLst>
          </p:cNvPr>
          <p:cNvCxnSpPr/>
          <p:nvPr/>
        </p:nvCxnSpPr>
        <p:spPr>
          <a:xfrm flipH="1">
            <a:off x="23401808" y="13064559"/>
            <a:ext cx="5750" cy="914400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9A3DA2B6-226E-4A46-A6BC-985C5FEE108E}"/>
              </a:ext>
            </a:extLst>
          </p:cNvPr>
          <p:cNvSpPr/>
          <p:nvPr/>
        </p:nvSpPr>
        <p:spPr>
          <a:xfrm rot="18900000">
            <a:off x="23203687" y="12448797"/>
            <a:ext cx="438495" cy="427118"/>
          </a:xfrm>
          <a:prstGeom prst="rect">
            <a:avLst/>
          </a:prstGeom>
          <a:solidFill>
            <a:srgbClr val="0B418C"/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" name="Numéro de diapositive">
            <a:extLst>
              <a:ext uri="{FF2B5EF4-FFF2-40B4-BE49-F238E27FC236}">
                <a16:creationId xmlns:a16="http://schemas.microsoft.com/office/drawing/2014/main" id="{3043F537-62AF-4E52-BE0E-80A4455C392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3281668" y="12454418"/>
            <a:ext cx="245381" cy="419101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>
            <a:lvl1pPr>
              <a:defRPr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t>11</a:t>
            </a:fld>
            <a:endParaRPr/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59AEEC0B-0E54-416B-9D13-50562B259B0B}"/>
              </a:ext>
            </a:extLst>
          </p:cNvPr>
          <p:cNvCxnSpPr/>
          <p:nvPr/>
        </p:nvCxnSpPr>
        <p:spPr>
          <a:xfrm flipH="1">
            <a:off x="23401808" y="13064559"/>
            <a:ext cx="5750" cy="914400"/>
          </a:xfrm>
          <a:prstGeom prst="straightConnector1">
            <a:avLst/>
          </a:prstGeom>
          <a:ln w="28575">
            <a:solidFill>
              <a:srgbClr val="4472C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INTRODUCTION">
            <a:extLst>
              <a:ext uri="{FF2B5EF4-FFF2-40B4-BE49-F238E27FC236}">
                <a16:creationId xmlns:a16="http://schemas.microsoft.com/office/drawing/2014/main" id="{7A17590A-B2D7-4902-83A8-396A504781C5}"/>
              </a:ext>
            </a:extLst>
          </p:cNvPr>
          <p:cNvSpPr txBox="1"/>
          <p:nvPr/>
        </p:nvSpPr>
        <p:spPr>
          <a:xfrm>
            <a:off x="4047275" y="619445"/>
            <a:ext cx="19624780" cy="19236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00" tIns="38100" rIns="38100" bIns="38100">
            <a:spAutoFit/>
          </a:bodyPr>
          <a:lstStyle>
            <a:lvl1pPr algn="l">
              <a:defRPr sz="11000">
                <a:solidFill>
                  <a:srgbClr val="9F7E3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fr-FR" sz="6000"/>
              <a:t>Rappel des points importants pour la réussite de l’examen dématérialisé</a:t>
            </a:r>
            <a:endParaRPr sz="6000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44760D6A-3A62-4B29-A39F-34CC93A1FC88}"/>
              </a:ext>
            </a:extLst>
          </p:cNvPr>
          <p:cNvGrpSpPr/>
          <p:nvPr/>
        </p:nvGrpSpPr>
        <p:grpSpPr>
          <a:xfrm>
            <a:off x="622131" y="619445"/>
            <a:ext cx="2380141" cy="2417410"/>
            <a:chOff x="3243410" y="9749368"/>
            <a:chExt cx="2380141" cy="2417410"/>
          </a:xfrm>
        </p:grpSpPr>
        <p:sp>
          <p:nvSpPr>
            <p:cNvPr id="31" name="Rectangle">
              <a:extLst>
                <a:ext uri="{FF2B5EF4-FFF2-40B4-BE49-F238E27FC236}">
                  <a16:creationId xmlns:a16="http://schemas.microsoft.com/office/drawing/2014/main" id="{DFF3AB0C-9FF2-4018-A24A-34BB9AB78DC5}"/>
                </a:ext>
              </a:extLst>
            </p:cNvPr>
            <p:cNvSpPr/>
            <p:nvPr/>
          </p:nvSpPr>
          <p:spPr>
            <a:xfrm rot="18900000">
              <a:off x="3355151" y="9841574"/>
              <a:ext cx="2157605" cy="2222989"/>
            </a:xfrm>
            <a:prstGeom prst="rect">
              <a:avLst/>
            </a:prstGeom>
            <a:ln w="63500">
              <a:solidFill>
                <a:srgbClr val="0B418C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C380B235-7B94-481F-8CAB-E19382EDF779}"/>
                </a:ext>
              </a:extLst>
            </p:cNvPr>
            <p:cNvGrpSpPr/>
            <p:nvPr/>
          </p:nvGrpSpPr>
          <p:grpSpPr>
            <a:xfrm>
              <a:off x="3243410" y="9749368"/>
              <a:ext cx="2380141" cy="2417410"/>
              <a:chOff x="3243410" y="9749368"/>
              <a:chExt cx="2380141" cy="2417410"/>
            </a:xfrm>
          </p:grpSpPr>
          <p:grpSp>
            <p:nvGrpSpPr>
              <p:cNvPr id="33" name="Groupe 32">
                <a:extLst>
                  <a:ext uri="{FF2B5EF4-FFF2-40B4-BE49-F238E27FC236}">
                    <a16:creationId xmlns:a16="http://schemas.microsoft.com/office/drawing/2014/main" id="{D23ABC92-AD39-4A97-ACE4-3EBDC63E43D4}"/>
                  </a:ext>
                </a:extLst>
              </p:cNvPr>
              <p:cNvGrpSpPr/>
              <p:nvPr/>
            </p:nvGrpSpPr>
            <p:grpSpPr>
              <a:xfrm>
                <a:off x="3243410" y="10462048"/>
                <a:ext cx="951603" cy="976874"/>
                <a:chOff x="3236929" y="10533565"/>
                <a:chExt cx="951603" cy="976874"/>
              </a:xfrm>
            </p:grpSpPr>
            <p:sp>
              <p:nvSpPr>
                <p:cNvPr id="43" name="Rectangle">
                  <a:extLst>
                    <a:ext uri="{FF2B5EF4-FFF2-40B4-BE49-F238E27FC236}">
                      <a16:creationId xmlns:a16="http://schemas.microsoft.com/office/drawing/2014/main" id="{A8A68398-8A6F-496C-B728-384AFB59A8E5}"/>
                    </a:ext>
                  </a:extLst>
                </p:cNvPr>
                <p:cNvSpPr/>
                <p:nvPr/>
              </p:nvSpPr>
              <p:spPr>
                <a:xfrm rot="18900000">
                  <a:off x="3236929" y="10533565"/>
                  <a:ext cx="951603" cy="976874"/>
                </a:xfrm>
                <a:prstGeom prst="rect">
                  <a:avLst/>
                </a:prstGeom>
                <a:solidFill>
                  <a:srgbClr val="0B418C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30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44" name="CIFMD-picto-bateau-Grand.png" descr="CIFMD-picto-bateau-Grand.png">
                  <a:extLst>
                    <a:ext uri="{FF2B5EF4-FFF2-40B4-BE49-F238E27FC236}">
                      <a16:creationId xmlns:a16="http://schemas.microsoft.com/office/drawing/2014/main" id="{0633BEE7-4C39-4209-B74E-E9C60C2A9F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318035" y="10763107"/>
                  <a:ext cx="794732" cy="486931"/>
                </a:xfrm>
                <a:prstGeom prst="rect">
                  <a:avLst/>
                </a:prstGeom>
                <a:ln w="3175">
                  <a:miter lim="400000"/>
                </a:ln>
              </p:spPr>
            </p:pic>
          </p:grpSp>
          <p:grpSp>
            <p:nvGrpSpPr>
              <p:cNvPr id="34" name="Groupe 33">
                <a:extLst>
                  <a:ext uri="{FF2B5EF4-FFF2-40B4-BE49-F238E27FC236}">
                    <a16:creationId xmlns:a16="http://schemas.microsoft.com/office/drawing/2014/main" id="{B06CD379-C3E3-4711-B47C-7769117570AF}"/>
                  </a:ext>
                </a:extLst>
              </p:cNvPr>
              <p:cNvGrpSpPr/>
              <p:nvPr/>
            </p:nvGrpSpPr>
            <p:grpSpPr>
              <a:xfrm>
                <a:off x="3955568" y="9749368"/>
                <a:ext cx="951603" cy="976875"/>
                <a:chOff x="3955568" y="9749368"/>
                <a:chExt cx="951603" cy="976875"/>
              </a:xfrm>
            </p:grpSpPr>
            <p:sp>
              <p:nvSpPr>
                <p:cNvPr id="41" name="Rectangle">
                  <a:extLst>
                    <a:ext uri="{FF2B5EF4-FFF2-40B4-BE49-F238E27FC236}">
                      <a16:creationId xmlns:a16="http://schemas.microsoft.com/office/drawing/2014/main" id="{FEDBF0A6-AF9D-47F5-AC73-5D3BCCC5BBDE}"/>
                    </a:ext>
                  </a:extLst>
                </p:cNvPr>
                <p:cNvSpPr/>
                <p:nvPr/>
              </p:nvSpPr>
              <p:spPr>
                <a:xfrm rot="18900000">
                  <a:off x="3955568" y="9749368"/>
                  <a:ext cx="951603" cy="976875"/>
                </a:xfrm>
                <a:prstGeom prst="rect">
                  <a:avLst/>
                </a:prstGeom>
                <a:solidFill>
                  <a:srgbClr val="0B418C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30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42" name="CIFMD-picto-camion-Grand.png" descr="CIFMD-picto-camion-Grand.png">
                  <a:extLst>
                    <a:ext uri="{FF2B5EF4-FFF2-40B4-BE49-F238E27FC236}">
                      <a16:creationId xmlns:a16="http://schemas.microsoft.com/office/drawing/2014/main" id="{038C2B15-79E8-4E33-8481-0CF4C3F15E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69411" y="10003076"/>
                  <a:ext cx="723916" cy="443542"/>
                </a:xfrm>
                <a:prstGeom prst="rect">
                  <a:avLst/>
                </a:prstGeom>
                <a:ln w="3175">
                  <a:miter lim="400000"/>
                </a:ln>
              </p:spPr>
            </p:pic>
          </p:grpSp>
          <p:grpSp>
            <p:nvGrpSpPr>
              <p:cNvPr id="35" name="Groupe 34">
                <a:extLst>
                  <a:ext uri="{FF2B5EF4-FFF2-40B4-BE49-F238E27FC236}">
                    <a16:creationId xmlns:a16="http://schemas.microsoft.com/office/drawing/2014/main" id="{5564B9D9-DA6C-41FF-A753-E11E9448B74F}"/>
                  </a:ext>
                </a:extLst>
              </p:cNvPr>
              <p:cNvGrpSpPr/>
              <p:nvPr/>
            </p:nvGrpSpPr>
            <p:grpSpPr>
              <a:xfrm>
                <a:off x="4671948" y="10485774"/>
                <a:ext cx="951603" cy="976875"/>
                <a:chOff x="4664328" y="10507323"/>
                <a:chExt cx="951603" cy="976875"/>
              </a:xfrm>
            </p:grpSpPr>
            <p:sp>
              <p:nvSpPr>
                <p:cNvPr id="39" name="Rectangle">
                  <a:extLst>
                    <a:ext uri="{FF2B5EF4-FFF2-40B4-BE49-F238E27FC236}">
                      <a16:creationId xmlns:a16="http://schemas.microsoft.com/office/drawing/2014/main" id="{CEEBE678-6D2F-41E0-BA4A-7E244CC30BE8}"/>
                    </a:ext>
                  </a:extLst>
                </p:cNvPr>
                <p:cNvSpPr/>
                <p:nvPr/>
              </p:nvSpPr>
              <p:spPr>
                <a:xfrm rot="18900000">
                  <a:off x="4664328" y="10507323"/>
                  <a:ext cx="951603" cy="976875"/>
                </a:xfrm>
                <a:prstGeom prst="rect">
                  <a:avLst/>
                </a:prstGeom>
                <a:solidFill>
                  <a:srgbClr val="0B418C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30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40" name="CIFMD-picto-train-Grand.png" descr="CIFMD-picto-train-Grand.png">
                  <a:extLst>
                    <a:ext uri="{FF2B5EF4-FFF2-40B4-BE49-F238E27FC236}">
                      <a16:creationId xmlns:a16="http://schemas.microsoft.com/office/drawing/2014/main" id="{54D3EC10-8EA1-471F-84A2-C94724D604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30188" y="10716448"/>
                  <a:ext cx="834296" cy="511172"/>
                </a:xfrm>
                <a:prstGeom prst="rect">
                  <a:avLst/>
                </a:prstGeom>
                <a:ln w="3175">
                  <a:miter lim="400000"/>
                </a:ln>
              </p:spPr>
            </p:pic>
          </p:grpSp>
          <p:grpSp>
            <p:nvGrpSpPr>
              <p:cNvPr id="36" name="Groupe 35">
                <a:extLst>
                  <a:ext uri="{FF2B5EF4-FFF2-40B4-BE49-F238E27FC236}">
                    <a16:creationId xmlns:a16="http://schemas.microsoft.com/office/drawing/2014/main" id="{4B48D16E-78BB-41AF-9714-F0A4D4AA337A}"/>
                  </a:ext>
                </a:extLst>
              </p:cNvPr>
              <p:cNvGrpSpPr/>
              <p:nvPr/>
            </p:nvGrpSpPr>
            <p:grpSpPr>
              <a:xfrm>
                <a:off x="3967843" y="11189904"/>
                <a:ext cx="951603" cy="976874"/>
                <a:chOff x="3967844" y="11155067"/>
                <a:chExt cx="951603" cy="976874"/>
              </a:xfrm>
            </p:grpSpPr>
            <p:sp>
              <p:nvSpPr>
                <p:cNvPr id="37" name="Rectangle">
                  <a:extLst>
                    <a:ext uri="{FF2B5EF4-FFF2-40B4-BE49-F238E27FC236}">
                      <a16:creationId xmlns:a16="http://schemas.microsoft.com/office/drawing/2014/main" id="{423F2CAB-4C5C-450A-B900-4B9E06611B08}"/>
                    </a:ext>
                  </a:extLst>
                </p:cNvPr>
                <p:cNvSpPr/>
                <p:nvPr/>
              </p:nvSpPr>
              <p:spPr>
                <a:xfrm rot="18900000">
                  <a:off x="3967844" y="11155067"/>
                  <a:ext cx="951603" cy="976874"/>
                </a:xfrm>
                <a:prstGeom prst="rect">
                  <a:avLst/>
                </a:prstGeom>
                <a:solidFill>
                  <a:srgbClr val="0B418C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30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38" name="CIFMD-ecriture-HD.png" descr="CIFMD-ecriture-HD.png">
                  <a:extLst>
                    <a:ext uri="{FF2B5EF4-FFF2-40B4-BE49-F238E27FC236}">
                      <a16:creationId xmlns:a16="http://schemas.microsoft.com/office/drawing/2014/main" id="{0BC35B41-1695-4090-A428-0D44A65541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87396" y="11363959"/>
                  <a:ext cx="912504" cy="559090"/>
                </a:xfrm>
                <a:prstGeom prst="rect">
                  <a:avLst/>
                </a:prstGeom>
                <a:ln w="3175">
                  <a:miter lim="400000"/>
                </a:ln>
              </p:spPr>
            </p:pic>
          </p:grpSp>
        </p:grp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E73834EF-09E6-42E6-90C9-C80BEC589361}"/>
              </a:ext>
            </a:extLst>
          </p:cNvPr>
          <p:cNvSpPr txBox="1"/>
          <p:nvPr/>
        </p:nvSpPr>
        <p:spPr>
          <a:xfrm>
            <a:off x="868277" y="3564645"/>
            <a:ext cx="23106148" cy="395492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fr-FR" sz="36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Une bonne anticipation = Sérénité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fr-FR" sz="3600">
              <a:solidFill>
                <a:srgbClr val="C00000"/>
              </a:solidFill>
            </a:endParaRP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fr-FR" sz="36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Le plus important = résultat du test de la connexion internet (https://speed.cloudflare.com/)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fr-FR" sz="3600" b="1" i="0" u="none" strike="noStrike" cap="none" spc="0" normalizeH="0" baseline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 </a:t>
            </a:r>
            <a:r>
              <a:rPr kumimoji="0" lang="fr-FR" sz="3200" b="0" i="0" u="none" strike="noStrike" cap="none" spc="0" normalizeH="0" baseline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Wingdings" panose="05000000000000000000" pitchFamily="2" charset="2"/>
              </a:rPr>
              <a:t>Permet de ch</a:t>
            </a:r>
            <a:r>
              <a:rPr kumimoji="0" lang="fr-FR" sz="3200" b="0" i="0" u="none" strike="noStrike" cap="none" spc="0" normalizeH="0" baseline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oisir le meilleur lieu / PC selon la qualité de connexion, </a:t>
            </a:r>
            <a:r>
              <a:rPr kumimoji="0" lang="fr-FR" sz="3200" b="0" i="0" u="sng" strike="noStrike" cap="none" spc="0" normalizeH="0" baseline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AVANT</a:t>
            </a:r>
            <a:r>
              <a:rPr kumimoji="0" lang="fr-FR" sz="3200" b="0" i="0" u="none" strike="noStrike" cap="none" spc="0" normalizeH="0" baseline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le test préalable obligatoire réalisé par MANAGEXAM</a:t>
            </a:r>
            <a:endParaRPr kumimoji="0" lang="fr-FR" sz="3600" b="0" i="0" u="none" strike="noStrike" cap="none" spc="0" normalizeH="0" baseline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fr-FR" sz="3600" b="1" i="0" u="none" strike="noStrike" cap="none" spc="0" normalizeH="0" baseline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fr-FR" sz="3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6F74689-5A94-D3C9-E170-4E60760C0D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1242" y="6655344"/>
            <a:ext cx="13888717" cy="6313053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1A19D7E-E372-5F5A-3A29-6347426327CC}"/>
              </a:ext>
            </a:extLst>
          </p:cNvPr>
          <p:cNvCxnSpPr/>
          <p:nvPr/>
        </p:nvCxnSpPr>
        <p:spPr>
          <a:xfrm>
            <a:off x="12192000" y="5876925"/>
            <a:ext cx="3867150" cy="66865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6FC59209-60AE-8FF8-A57E-047B5FB51BE3}"/>
              </a:ext>
            </a:extLst>
          </p:cNvPr>
          <p:cNvSpPr/>
          <p:nvPr/>
        </p:nvSpPr>
        <p:spPr>
          <a:xfrm>
            <a:off x="16059150" y="8734425"/>
            <a:ext cx="2343150" cy="2219325"/>
          </a:xfrm>
          <a:prstGeom prst="ellipse">
            <a:avLst/>
          </a:prstGeom>
          <a:noFill/>
          <a:ln w="28575" cap="flat">
            <a:solidFill>
              <a:schemeClr val="accent6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72A46E-A742-910E-F77E-26A3B95FE13B}"/>
              </a:ext>
            </a:extLst>
          </p:cNvPr>
          <p:cNvSpPr/>
          <p:nvPr/>
        </p:nvSpPr>
        <p:spPr>
          <a:xfrm>
            <a:off x="11715750" y="7677150"/>
            <a:ext cx="1743075" cy="1419225"/>
          </a:xfrm>
          <a:prstGeom prst="rect">
            <a:avLst/>
          </a:prstGeom>
          <a:noFill/>
          <a:ln w="28575" cap="flat">
            <a:solidFill>
              <a:schemeClr val="accent6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0727849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9A3DA2B6-226E-4A46-A6BC-985C5FEE108E}"/>
              </a:ext>
            </a:extLst>
          </p:cNvPr>
          <p:cNvSpPr/>
          <p:nvPr/>
        </p:nvSpPr>
        <p:spPr>
          <a:xfrm rot="18900000">
            <a:off x="23203687" y="12448797"/>
            <a:ext cx="438495" cy="427118"/>
          </a:xfrm>
          <a:prstGeom prst="rect">
            <a:avLst/>
          </a:prstGeom>
          <a:solidFill>
            <a:srgbClr val="0B418C"/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" name="Numéro de diapositive">
            <a:extLst>
              <a:ext uri="{FF2B5EF4-FFF2-40B4-BE49-F238E27FC236}">
                <a16:creationId xmlns:a16="http://schemas.microsoft.com/office/drawing/2014/main" id="{3043F537-62AF-4E52-BE0E-80A4455C392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3281668" y="12454418"/>
            <a:ext cx="245381" cy="419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t>12</a:t>
            </a:fld>
            <a:endParaRPr/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59AEEC0B-0E54-416B-9D13-50562B259B0B}"/>
              </a:ext>
            </a:extLst>
          </p:cNvPr>
          <p:cNvCxnSpPr/>
          <p:nvPr/>
        </p:nvCxnSpPr>
        <p:spPr>
          <a:xfrm flipH="1">
            <a:off x="23401808" y="13064559"/>
            <a:ext cx="5750" cy="914400"/>
          </a:xfrm>
          <a:prstGeom prst="straightConnector1">
            <a:avLst/>
          </a:prstGeom>
          <a:ln w="28575">
            <a:solidFill>
              <a:srgbClr val="4472C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INTRODUCTION">
            <a:extLst>
              <a:ext uri="{FF2B5EF4-FFF2-40B4-BE49-F238E27FC236}">
                <a16:creationId xmlns:a16="http://schemas.microsoft.com/office/drawing/2014/main" id="{7A17590A-B2D7-4902-83A8-396A504781C5}"/>
              </a:ext>
            </a:extLst>
          </p:cNvPr>
          <p:cNvSpPr txBox="1"/>
          <p:nvPr/>
        </p:nvSpPr>
        <p:spPr>
          <a:xfrm>
            <a:off x="4047275" y="619445"/>
            <a:ext cx="19624780" cy="19236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38100" tIns="38100" rIns="38100" bIns="38100">
            <a:spAutoFit/>
          </a:bodyPr>
          <a:lstStyle>
            <a:lvl1pPr algn="l">
              <a:defRPr sz="11000">
                <a:solidFill>
                  <a:srgbClr val="9F7E3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fr-FR" sz="6000"/>
              <a:t>Rappel des points importants pour la réussite de l’examen dématérialisé</a:t>
            </a:r>
            <a:endParaRPr sz="6000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44760D6A-3A62-4B29-A39F-34CC93A1FC88}"/>
              </a:ext>
            </a:extLst>
          </p:cNvPr>
          <p:cNvGrpSpPr/>
          <p:nvPr/>
        </p:nvGrpSpPr>
        <p:grpSpPr>
          <a:xfrm>
            <a:off x="622131" y="619445"/>
            <a:ext cx="2380141" cy="2417410"/>
            <a:chOff x="3243410" y="9749368"/>
            <a:chExt cx="2380141" cy="2417410"/>
          </a:xfrm>
        </p:grpSpPr>
        <p:sp>
          <p:nvSpPr>
            <p:cNvPr id="31" name="Rectangle">
              <a:extLst>
                <a:ext uri="{FF2B5EF4-FFF2-40B4-BE49-F238E27FC236}">
                  <a16:creationId xmlns:a16="http://schemas.microsoft.com/office/drawing/2014/main" id="{DFF3AB0C-9FF2-4018-A24A-34BB9AB78DC5}"/>
                </a:ext>
              </a:extLst>
            </p:cNvPr>
            <p:cNvSpPr/>
            <p:nvPr/>
          </p:nvSpPr>
          <p:spPr>
            <a:xfrm rot="18900000">
              <a:off x="3355151" y="9841574"/>
              <a:ext cx="2157605" cy="2222989"/>
            </a:xfrm>
            <a:prstGeom prst="rect">
              <a:avLst/>
            </a:prstGeom>
            <a:ln w="63500">
              <a:solidFill>
                <a:srgbClr val="0B418C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C380B235-7B94-481F-8CAB-E19382EDF779}"/>
                </a:ext>
              </a:extLst>
            </p:cNvPr>
            <p:cNvGrpSpPr/>
            <p:nvPr/>
          </p:nvGrpSpPr>
          <p:grpSpPr>
            <a:xfrm>
              <a:off x="3243410" y="9749368"/>
              <a:ext cx="2380141" cy="2417410"/>
              <a:chOff x="3243410" y="9749368"/>
              <a:chExt cx="2380141" cy="2417410"/>
            </a:xfrm>
          </p:grpSpPr>
          <p:grpSp>
            <p:nvGrpSpPr>
              <p:cNvPr id="33" name="Groupe 32">
                <a:extLst>
                  <a:ext uri="{FF2B5EF4-FFF2-40B4-BE49-F238E27FC236}">
                    <a16:creationId xmlns:a16="http://schemas.microsoft.com/office/drawing/2014/main" id="{D23ABC92-AD39-4A97-ACE4-3EBDC63E43D4}"/>
                  </a:ext>
                </a:extLst>
              </p:cNvPr>
              <p:cNvGrpSpPr/>
              <p:nvPr/>
            </p:nvGrpSpPr>
            <p:grpSpPr>
              <a:xfrm>
                <a:off x="3243410" y="10462048"/>
                <a:ext cx="951603" cy="976874"/>
                <a:chOff x="3236929" y="10533565"/>
                <a:chExt cx="951603" cy="976874"/>
              </a:xfrm>
            </p:grpSpPr>
            <p:sp>
              <p:nvSpPr>
                <p:cNvPr id="43" name="Rectangle">
                  <a:extLst>
                    <a:ext uri="{FF2B5EF4-FFF2-40B4-BE49-F238E27FC236}">
                      <a16:creationId xmlns:a16="http://schemas.microsoft.com/office/drawing/2014/main" id="{A8A68398-8A6F-496C-B728-384AFB59A8E5}"/>
                    </a:ext>
                  </a:extLst>
                </p:cNvPr>
                <p:cNvSpPr/>
                <p:nvPr/>
              </p:nvSpPr>
              <p:spPr>
                <a:xfrm rot="18900000">
                  <a:off x="3236929" y="10533565"/>
                  <a:ext cx="951603" cy="976874"/>
                </a:xfrm>
                <a:prstGeom prst="rect">
                  <a:avLst/>
                </a:prstGeom>
                <a:solidFill>
                  <a:srgbClr val="0B418C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30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44" name="CIFMD-picto-bateau-Grand.png" descr="CIFMD-picto-bateau-Grand.png">
                  <a:extLst>
                    <a:ext uri="{FF2B5EF4-FFF2-40B4-BE49-F238E27FC236}">
                      <a16:creationId xmlns:a16="http://schemas.microsoft.com/office/drawing/2014/main" id="{0633BEE7-4C39-4209-B74E-E9C60C2A9F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318035" y="10763107"/>
                  <a:ext cx="794732" cy="486931"/>
                </a:xfrm>
                <a:prstGeom prst="rect">
                  <a:avLst/>
                </a:prstGeom>
                <a:ln w="3175">
                  <a:miter lim="400000"/>
                </a:ln>
              </p:spPr>
            </p:pic>
          </p:grpSp>
          <p:grpSp>
            <p:nvGrpSpPr>
              <p:cNvPr id="34" name="Groupe 33">
                <a:extLst>
                  <a:ext uri="{FF2B5EF4-FFF2-40B4-BE49-F238E27FC236}">
                    <a16:creationId xmlns:a16="http://schemas.microsoft.com/office/drawing/2014/main" id="{B06CD379-C3E3-4711-B47C-7769117570AF}"/>
                  </a:ext>
                </a:extLst>
              </p:cNvPr>
              <p:cNvGrpSpPr/>
              <p:nvPr/>
            </p:nvGrpSpPr>
            <p:grpSpPr>
              <a:xfrm>
                <a:off x="3955568" y="9749368"/>
                <a:ext cx="951603" cy="976875"/>
                <a:chOff x="3955568" y="9749368"/>
                <a:chExt cx="951603" cy="976875"/>
              </a:xfrm>
            </p:grpSpPr>
            <p:sp>
              <p:nvSpPr>
                <p:cNvPr id="41" name="Rectangle">
                  <a:extLst>
                    <a:ext uri="{FF2B5EF4-FFF2-40B4-BE49-F238E27FC236}">
                      <a16:creationId xmlns:a16="http://schemas.microsoft.com/office/drawing/2014/main" id="{FEDBF0A6-AF9D-47F5-AC73-5D3BCCC5BBDE}"/>
                    </a:ext>
                  </a:extLst>
                </p:cNvPr>
                <p:cNvSpPr/>
                <p:nvPr/>
              </p:nvSpPr>
              <p:spPr>
                <a:xfrm rot="18900000">
                  <a:off x="3955568" y="9749368"/>
                  <a:ext cx="951603" cy="976875"/>
                </a:xfrm>
                <a:prstGeom prst="rect">
                  <a:avLst/>
                </a:prstGeom>
                <a:solidFill>
                  <a:srgbClr val="0B418C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30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42" name="CIFMD-picto-camion-Grand.png" descr="CIFMD-picto-camion-Grand.png">
                  <a:extLst>
                    <a:ext uri="{FF2B5EF4-FFF2-40B4-BE49-F238E27FC236}">
                      <a16:creationId xmlns:a16="http://schemas.microsoft.com/office/drawing/2014/main" id="{038C2B15-79E8-4E33-8481-0CF4C3F15E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69411" y="10003076"/>
                  <a:ext cx="723916" cy="443542"/>
                </a:xfrm>
                <a:prstGeom prst="rect">
                  <a:avLst/>
                </a:prstGeom>
                <a:ln w="3175">
                  <a:miter lim="400000"/>
                </a:ln>
              </p:spPr>
            </p:pic>
          </p:grpSp>
          <p:grpSp>
            <p:nvGrpSpPr>
              <p:cNvPr id="35" name="Groupe 34">
                <a:extLst>
                  <a:ext uri="{FF2B5EF4-FFF2-40B4-BE49-F238E27FC236}">
                    <a16:creationId xmlns:a16="http://schemas.microsoft.com/office/drawing/2014/main" id="{5564B9D9-DA6C-41FF-A753-E11E9448B74F}"/>
                  </a:ext>
                </a:extLst>
              </p:cNvPr>
              <p:cNvGrpSpPr/>
              <p:nvPr/>
            </p:nvGrpSpPr>
            <p:grpSpPr>
              <a:xfrm>
                <a:off x="4671948" y="10485774"/>
                <a:ext cx="951603" cy="976875"/>
                <a:chOff x="4664328" y="10507323"/>
                <a:chExt cx="951603" cy="976875"/>
              </a:xfrm>
            </p:grpSpPr>
            <p:sp>
              <p:nvSpPr>
                <p:cNvPr id="39" name="Rectangle">
                  <a:extLst>
                    <a:ext uri="{FF2B5EF4-FFF2-40B4-BE49-F238E27FC236}">
                      <a16:creationId xmlns:a16="http://schemas.microsoft.com/office/drawing/2014/main" id="{CEEBE678-6D2F-41E0-BA4A-7E244CC30BE8}"/>
                    </a:ext>
                  </a:extLst>
                </p:cNvPr>
                <p:cNvSpPr/>
                <p:nvPr/>
              </p:nvSpPr>
              <p:spPr>
                <a:xfrm rot="18900000">
                  <a:off x="4664328" y="10507323"/>
                  <a:ext cx="951603" cy="976875"/>
                </a:xfrm>
                <a:prstGeom prst="rect">
                  <a:avLst/>
                </a:prstGeom>
                <a:solidFill>
                  <a:srgbClr val="0B418C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30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40" name="CIFMD-picto-train-Grand.png" descr="CIFMD-picto-train-Grand.png">
                  <a:extLst>
                    <a:ext uri="{FF2B5EF4-FFF2-40B4-BE49-F238E27FC236}">
                      <a16:creationId xmlns:a16="http://schemas.microsoft.com/office/drawing/2014/main" id="{54D3EC10-8EA1-471F-84A2-C94724D604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30188" y="10716448"/>
                  <a:ext cx="834296" cy="511172"/>
                </a:xfrm>
                <a:prstGeom prst="rect">
                  <a:avLst/>
                </a:prstGeom>
                <a:ln w="3175">
                  <a:miter lim="400000"/>
                </a:ln>
              </p:spPr>
            </p:pic>
          </p:grpSp>
          <p:grpSp>
            <p:nvGrpSpPr>
              <p:cNvPr id="36" name="Groupe 35">
                <a:extLst>
                  <a:ext uri="{FF2B5EF4-FFF2-40B4-BE49-F238E27FC236}">
                    <a16:creationId xmlns:a16="http://schemas.microsoft.com/office/drawing/2014/main" id="{4B48D16E-78BB-41AF-9714-F0A4D4AA337A}"/>
                  </a:ext>
                </a:extLst>
              </p:cNvPr>
              <p:cNvGrpSpPr/>
              <p:nvPr/>
            </p:nvGrpSpPr>
            <p:grpSpPr>
              <a:xfrm>
                <a:off x="3967843" y="11189904"/>
                <a:ext cx="951603" cy="976874"/>
                <a:chOff x="3967844" y="11155067"/>
                <a:chExt cx="951603" cy="976874"/>
              </a:xfrm>
            </p:grpSpPr>
            <p:sp>
              <p:nvSpPr>
                <p:cNvPr id="37" name="Rectangle">
                  <a:extLst>
                    <a:ext uri="{FF2B5EF4-FFF2-40B4-BE49-F238E27FC236}">
                      <a16:creationId xmlns:a16="http://schemas.microsoft.com/office/drawing/2014/main" id="{423F2CAB-4C5C-450A-B900-4B9E06611B08}"/>
                    </a:ext>
                  </a:extLst>
                </p:cNvPr>
                <p:cNvSpPr/>
                <p:nvPr/>
              </p:nvSpPr>
              <p:spPr>
                <a:xfrm rot="18900000">
                  <a:off x="3967844" y="11155067"/>
                  <a:ext cx="951603" cy="976874"/>
                </a:xfrm>
                <a:prstGeom prst="rect">
                  <a:avLst/>
                </a:prstGeom>
                <a:solidFill>
                  <a:srgbClr val="0B418C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30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38" name="CIFMD-ecriture-HD.png" descr="CIFMD-ecriture-HD.png">
                  <a:extLst>
                    <a:ext uri="{FF2B5EF4-FFF2-40B4-BE49-F238E27FC236}">
                      <a16:creationId xmlns:a16="http://schemas.microsoft.com/office/drawing/2014/main" id="{0BC35B41-1695-4090-A428-0D44A65541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87396" y="11363959"/>
                  <a:ext cx="912504" cy="559090"/>
                </a:xfrm>
                <a:prstGeom prst="rect">
                  <a:avLst/>
                </a:prstGeom>
                <a:ln w="3175">
                  <a:miter lim="400000"/>
                </a:ln>
              </p:spPr>
            </p:pic>
          </p:grpSp>
        </p:grp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E73834EF-09E6-42E6-90C9-C80BEC589361}"/>
              </a:ext>
            </a:extLst>
          </p:cNvPr>
          <p:cNvSpPr txBox="1"/>
          <p:nvPr/>
        </p:nvSpPr>
        <p:spPr>
          <a:xfrm>
            <a:off x="801602" y="3660814"/>
            <a:ext cx="23106148" cy="450892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l"/>
            <a:r>
              <a:rPr lang="fr-FR" sz="3600">
                <a:solidFill>
                  <a:schemeClr val="accent2">
                    <a:lumMod val="50000"/>
                  </a:schemeClr>
                </a:solidFill>
              </a:rPr>
              <a:t>Et aussi :</a:t>
            </a:r>
          </a:p>
          <a:p>
            <a:pPr algn="l"/>
            <a:endParaRPr lang="fr-FR" sz="360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fr-FR" sz="3600">
                <a:solidFill>
                  <a:schemeClr val="accent2">
                    <a:lumMod val="50000"/>
                  </a:schemeClr>
                </a:solidFill>
              </a:rPr>
              <a:t>Bien lire les modalités de préparation et de connexion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fr-FR" sz="3600">
              <a:solidFill>
                <a:schemeClr val="accent2">
                  <a:lumMod val="50000"/>
                </a:schemeClr>
              </a:solidFill>
            </a:endParaRP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fr-FR" sz="3600">
                <a:solidFill>
                  <a:schemeClr val="accent2">
                    <a:lumMod val="50000"/>
                  </a:schemeClr>
                </a:solidFill>
              </a:rPr>
              <a:t>Respecter à la lettre les instructions du Test préalable obligatoire (mêmes conditions qu’à l’examen)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fr-FR" sz="3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sz="3600"/>
              <a:t>En cas de question / doute, le CIFMD répond à tous les mails sur sa boîte </a:t>
            </a:r>
            <a:r>
              <a:rPr kumimoji="0" lang="fr-FR" sz="3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contact@cifmd.fr</a:t>
            </a:r>
            <a:endParaRPr kumimoji="0" lang="fr-FR" sz="3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fr-FR" sz="36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0823FA3-5FF0-A2D6-C811-8721650D82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837" y="9211710"/>
            <a:ext cx="20473436" cy="422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6952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9A3DA2B6-226E-4A46-A6BC-985C5FEE108E}"/>
              </a:ext>
            </a:extLst>
          </p:cNvPr>
          <p:cNvSpPr/>
          <p:nvPr/>
        </p:nvSpPr>
        <p:spPr>
          <a:xfrm rot="18900000">
            <a:off x="23203687" y="12448797"/>
            <a:ext cx="438495" cy="427118"/>
          </a:xfrm>
          <a:prstGeom prst="rect">
            <a:avLst/>
          </a:prstGeom>
          <a:solidFill>
            <a:srgbClr val="0B418C"/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" name="Numéro de diapositive">
            <a:extLst>
              <a:ext uri="{FF2B5EF4-FFF2-40B4-BE49-F238E27FC236}">
                <a16:creationId xmlns:a16="http://schemas.microsoft.com/office/drawing/2014/main" id="{3043F537-62AF-4E52-BE0E-80A4455C392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3281668" y="12454418"/>
            <a:ext cx="245381" cy="419101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>
            <a:lvl1pPr>
              <a:defRPr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t>13</a:t>
            </a:fld>
            <a:endParaRPr/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59AEEC0B-0E54-416B-9D13-50562B259B0B}"/>
              </a:ext>
            </a:extLst>
          </p:cNvPr>
          <p:cNvCxnSpPr/>
          <p:nvPr/>
        </p:nvCxnSpPr>
        <p:spPr>
          <a:xfrm flipH="1">
            <a:off x="23401808" y="13064559"/>
            <a:ext cx="5750" cy="914400"/>
          </a:xfrm>
          <a:prstGeom prst="straightConnector1">
            <a:avLst/>
          </a:prstGeom>
          <a:ln w="28575">
            <a:solidFill>
              <a:srgbClr val="4472C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44760D6A-3A62-4B29-A39F-34CC93A1FC88}"/>
              </a:ext>
            </a:extLst>
          </p:cNvPr>
          <p:cNvGrpSpPr/>
          <p:nvPr/>
        </p:nvGrpSpPr>
        <p:grpSpPr>
          <a:xfrm>
            <a:off x="622131" y="619445"/>
            <a:ext cx="2380141" cy="2417410"/>
            <a:chOff x="3243410" y="9749368"/>
            <a:chExt cx="2380141" cy="2417410"/>
          </a:xfrm>
        </p:grpSpPr>
        <p:sp>
          <p:nvSpPr>
            <p:cNvPr id="31" name="Rectangle">
              <a:extLst>
                <a:ext uri="{FF2B5EF4-FFF2-40B4-BE49-F238E27FC236}">
                  <a16:creationId xmlns:a16="http://schemas.microsoft.com/office/drawing/2014/main" id="{DFF3AB0C-9FF2-4018-A24A-34BB9AB78DC5}"/>
                </a:ext>
              </a:extLst>
            </p:cNvPr>
            <p:cNvSpPr/>
            <p:nvPr/>
          </p:nvSpPr>
          <p:spPr>
            <a:xfrm rot="18900000">
              <a:off x="3355151" y="9841574"/>
              <a:ext cx="2157605" cy="2222989"/>
            </a:xfrm>
            <a:prstGeom prst="rect">
              <a:avLst/>
            </a:prstGeom>
            <a:ln w="63500">
              <a:solidFill>
                <a:srgbClr val="0B418C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C380B235-7B94-481F-8CAB-E19382EDF779}"/>
                </a:ext>
              </a:extLst>
            </p:cNvPr>
            <p:cNvGrpSpPr/>
            <p:nvPr/>
          </p:nvGrpSpPr>
          <p:grpSpPr>
            <a:xfrm>
              <a:off x="3243410" y="9749368"/>
              <a:ext cx="2380141" cy="2417410"/>
              <a:chOff x="3243410" y="9749368"/>
              <a:chExt cx="2380141" cy="2417410"/>
            </a:xfrm>
          </p:grpSpPr>
          <p:grpSp>
            <p:nvGrpSpPr>
              <p:cNvPr id="33" name="Groupe 32">
                <a:extLst>
                  <a:ext uri="{FF2B5EF4-FFF2-40B4-BE49-F238E27FC236}">
                    <a16:creationId xmlns:a16="http://schemas.microsoft.com/office/drawing/2014/main" id="{D23ABC92-AD39-4A97-ACE4-3EBDC63E43D4}"/>
                  </a:ext>
                </a:extLst>
              </p:cNvPr>
              <p:cNvGrpSpPr/>
              <p:nvPr/>
            </p:nvGrpSpPr>
            <p:grpSpPr>
              <a:xfrm>
                <a:off x="3243410" y="10462048"/>
                <a:ext cx="951603" cy="976874"/>
                <a:chOff x="3236929" y="10533565"/>
                <a:chExt cx="951603" cy="976874"/>
              </a:xfrm>
            </p:grpSpPr>
            <p:sp>
              <p:nvSpPr>
                <p:cNvPr id="43" name="Rectangle">
                  <a:extLst>
                    <a:ext uri="{FF2B5EF4-FFF2-40B4-BE49-F238E27FC236}">
                      <a16:creationId xmlns:a16="http://schemas.microsoft.com/office/drawing/2014/main" id="{A8A68398-8A6F-496C-B728-384AFB59A8E5}"/>
                    </a:ext>
                  </a:extLst>
                </p:cNvPr>
                <p:cNvSpPr/>
                <p:nvPr/>
              </p:nvSpPr>
              <p:spPr>
                <a:xfrm rot="18900000">
                  <a:off x="3236929" y="10533565"/>
                  <a:ext cx="951603" cy="976874"/>
                </a:xfrm>
                <a:prstGeom prst="rect">
                  <a:avLst/>
                </a:prstGeom>
                <a:solidFill>
                  <a:srgbClr val="0B418C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30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44" name="CIFMD-picto-bateau-Grand.png" descr="CIFMD-picto-bateau-Grand.png">
                  <a:extLst>
                    <a:ext uri="{FF2B5EF4-FFF2-40B4-BE49-F238E27FC236}">
                      <a16:creationId xmlns:a16="http://schemas.microsoft.com/office/drawing/2014/main" id="{0633BEE7-4C39-4209-B74E-E9C60C2A9F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318035" y="10763107"/>
                  <a:ext cx="794732" cy="486931"/>
                </a:xfrm>
                <a:prstGeom prst="rect">
                  <a:avLst/>
                </a:prstGeom>
                <a:ln w="3175">
                  <a:miter lim="400000"/>
                </a:ln>
              </p:spPr>
            </p:pic>
          </p:grpSp>
          <p:grpSp>
            <p:nvGrpSpPr>
              <p:cNvPr id="34" name="Groupe 33">
                <a:extLst>
                  <a:ext uri="{FF2B5EF4-FFF2-40B4-BE49-F238E27FC236}">
                    <a16:creationId xmlns:a16="http://schemas.microsoft.com/office/drawing/2014/main" id="{B06CD379-C3E3-4711-B47C-7769117570AF}"/>
                  </a:ext>
                </a:extLst>
              </p:cNvPr>
              <p:cNvGrpSpPr/>
              <p:nvPr/>
            </p:nvGrpSpPr>
            <p:grpSpPr>
              <a:xfrm>
                <a:off x="3955568" y="9749368"/>
                <a:ext cx="951603" cy="976875"/>
                <a:chOff x="3955568" y="9749368"/>
                <a:chExt cx="951603" cy="976875"/>
              </a:xfrm>
            </p:grpSpPr>
            <p:sp>
              <p:nvSpPr>
                <p:cNvPr id="41" name="Rectangle">
                  <a:extLst>
                    <a:ext uri="{FF2B5EF4-FFF2-40B4-BE49-F238E27FC236}">
                      <a16:creationId xmlns:a16="http://schemas.microsoft.com/office/drawing/2014/main" id="{FEDBF0A6-AF9D-47F5-AC73-5D3BCCC5BBDE}"/>
                    </a:ext>
                  </a:extLst>
                </p:cNvPr>
                <p:cNvSpPr/>
                <p:nvPr/>
              </p:nvSpPr>
              <p:spPr>
                <a:xfrm rot="18900000">
                  <a:off x="3955568" y="9749368"/>
                  <a:ext cx="951603" cy="976875"/>
                </a:xfrm>
                <a:prstGeom prst="rect">
                  <a:avLst/>
                </a:prstGeom>
                <a:solidFill>
                  <a:srgbClr val="0B418C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30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42" name="CIFMD-picto-camion-Grand.png" descr="CIFMD-picto-camion-Grand.png">
                  <a:extLst>
                    <a:ext uri="{FF2B5EF4-FFF2-40B4-BE49-F238E27FC236}">
                      <a16:creationId xmlns:a16="http://schemas.microsoft.com/office/drawing/2014/main" id="{038C2B15-79E8-4E33-8481-0CF4C3F15E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69411" y="10003076"/>
                  <a:ext cx="723916" cy="443542"/>
                </a:xfrm>
                <a:prstGeom prst="rect">
                  <a:avLst/>
                </a:prstGeom>
                <a:ln w="3175">
                  <a:miter lim="400000"/>
                </a:ln>
              </p:spPr>
            </p:pic>
          </p:grpSp>
          <p:grpSp>
            <p:nvGrpSpPr>
              <p:cNvPr id="35" name="Groupe 34">
                <a:extLst>
                  <a:ext uri="{FF2B5EF4-FFF2-40B4-BE49-F238E27FC236}">
                    <a16:creationId xmlns:a16="http://schemas.microsoft.com/office/drawing/2014/main" id="{5564B9D9-DA6C-41FF-A753-E11E9448B74F}"/>
                  </a:ext>
                </a:extLst>
              </p:cNvPr>
              <p:cNvGrpSpPr/>
              <p:nvPr/>
            </p:nvGrpSpPr>
            <p:grpSpPr>
              <a:xfrm>
                <a:off x="4671948" y="10485774"/>
                <a:ext cx="951603" cy="976875"/>
                <a:chOff x="4664328" y="10507323"/>
                <a:chExt cx="951603" cy="976875"/>
              </a:xfrm>
            </p:grpSpPr>
            <p:sp>
              <p:nvSpPr>
                <p:cNvPr id="39" name="Rectangle">
                  <a:extLst>
                    <a:ext uri="{FF2B5EF4-FFF2-40B4-BE49-F238E27FC236}">
                      <a16:creationId xmlns:a16="http://schemas.microsoft.com/office/drawing/2014/main" id="{CEEBE678-6D2F-41E0-BA4A-7E244CC30BE8}"/>
                    </a:ext>
                  </a:extLst>
                </p:cNvPr>
                <p:cNvSpPr/>
                <p:nvPr/>
              </p:nvSpPr>
              <p:spPr>
                <a:xfrm rot="18900000">
                  <a:off x="4664328" y="10507323"/>
                  <a:ext cx="951603" cy="976875"/>
                </a:xfrm>
                <a:prstGeom prst="rect">
                  <a:avLst/>
                </a:prstGeom>
                <a:solidFill>
                  <a:srgbClr val="0B418C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30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40" name="CIFMD-picto-train-Grand.png" descr="CIFMD-picto-train-Grand.png">
                  <a:extLst>
                    <a:ext uri="{FF2B5EF4-FFF2-40B4-BE49-F238E27FC236}">
                      <a16:creationId xmlns:a16="http://schemas.microsoft.com/office/drawing/2014/main" id="{54D3EC10-8EA1-471F-84A2-C94724D604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30188" y="10716448"/>
                  <a:ext cx="834296" cy="511172"/>
                </a:xfrm>
                <a:prstGeom prst="rect">
                  <a:avLst/>
                </a:prstGeom>
                <a:ln w="3175">
                  <a:miter lim="400000"/>
                </a:ln>
              </p:spPr>
            </p:pic>
          </p:grpSp>
          <p:grpSp>
            <p:nvGrpSpPr>
              <p:cNvPr id="36" name="Groupe 35">
                <a:extLst>
                  <a:ext uri="{FF2B5EF4-FFF2-40B4-BE49-F238E27FC236}">
                    <a16:creationId xmlns:a16="http://schemas.microsoft.com/office/drawing/2014/main" id="{4B48D16E-78BB-41AF-9714-F0A4D4AA337A}"/>
                  </a:ext>
                </a:extLst>
              </p:cNvPr>
              <p:cNvGrpSpPr/>
              <p:nvPr/>
            </p:nvGrpSpPr>
            <p:grpSpPr>
              <a:xfrm>
                <a:off x="3967843" y="11189904"/>
                <a:ext cx="951603" cy="976874"/>
                <a:chOff x="3967844" y="11155067"/>
                <a:chExt cx="951603" cy="976874"/>
              </a:xfrm>
            </p:grpSpPr>
            <p:sp>
              <p:nvSpPr>
                <p:cNvPr id="37" name="Rectangle">
                  <a:extLst>
                    <a:ext uri="{FF2B5EF4-FFF2-40B4-BE49-F238E27FC236}">
                      <a16:creationId xmlns:a16="http://schemas.microsoft.com/office/drawing/2014/main" id="{423F2CAB-4C5C-450A-B900-4B9E06611B08}"/>
                    </a:ext>
                  </a:extLst>
                </p:cNvPr>
                <p:cNvSpPr/>
                <p:nvPr/>
              </p:nvSpPr>
              <p:spPr>
                <a:xfrm rot="18900000">
                  <a:off x="3967844" y="11155067"/>
                  <a:ext cx="951603" cy="976874"/>
                </a:xfrm>
                <a:prstGeom prst="rect">
                  <a:avLst/>
                </a:prstGeom>
                <a:solidFill>
                  <a:srgbClr val="0B418C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30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38" name="CIFMD-ecriture-HD.png" descr="CIFMD-ecriture-HD.png">
                  <a:extLst>
                    <a:ext uri="{FF2B5EF4-FFF2-40B4-BE49-F238E27FC236}">
                      <a16:creationId xmlns:a16="http://schemas.microsoft.com/office/drawing/2014/main" id="{0BC35B41-1695-4090-A428-0D44A65541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87396" y="11363959"/>
                  <a:ext cx="912504" cy="559090"/>
                </a:xfrm>
                <a:prstGeom prst="rect">
                  <a:avLst/>
                </a:prstGeom>
                <a:ln w="3175">
                  <a:miter lim="400000"/>
                </a:ln>
              </p:spPr>
            </p:pic>
          </p:grpSp>
        </p:grpSp>
      </p:grpSp>
      <p:sp>
        <p:nvSpPr>
          <p:cNvPr id="20" name="INTRODUCTION">
            <a:extLst>
              <a:ext uri="{FF2B5EF4-FFF2-40B4-BE49-F238E27FC236}">
                <a16:creationId xmlns:a16="http://schemas.microsoft.com/office/drawing/2014/main" id="{C3E25145-DDC1-B055-8099-EB8C88E557B5}"/>
              </a:ext>
            </a:extLst>
          </p:cNvPr>
          <p:cNvSpPr txBox="1"/>
          <p:nvPr/>
        </p:nvSpPr>
        <p:spPr>
          <a:xfrm>
            <a:off x="4047275" y="619445"/>
            <a:ext cx="19624780" cy="10002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38100" tIns="38100" rIns="38100" bIns="38100">
            <a:spAutoFit/>
          </a:bodyPr>
          <a:lstStyle>
            <a:lvl1pPr algn="l">
              <a:defRPr sz="11000">
                <a:solidFill>
                  <a:srgbClr val="9F7E3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fr-FR" sz="6000"/>
              <a:t>Internationalisation progressive de l’examen</a:t>
            </a:r>
            <a:endParaRPr sz="6000"/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F5012C0E-EA05-1DFD-9E7E-4AFF7AE9FB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6281" y="1510593"/>
            <a:ext cx="19033233" cy="1158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5068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01…"/>
          <p:cNvSpPr txBox="1">
            <a:spLocks noGrp="1"/>
          </p:cNvSpPr>
          <p:nvPr>
            <p:ph type="title"/>
          </p:nvPr>
        </p:nvSpPr>
        <p:spPr>
          <a:xfrm>
            <a:off x="5820662" y="4528874"/>
            <a:ext cx="12742676" cy="439293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14000" b="1">
                <a:solidFill>
                  <a:srgbClr val="9F7E3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fr-FR"/>
              <a:t>03</a:t>
            </a:r>
            <a:endParaRPr/>
          </a:p>
          <a:p>
            <a:pPr>
              <a:defRPr sz="9800">
                <a:solidFill>
                  <a:srgbClr val="9F7E3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fr-FR"/>
              <a:t>Dates des examens</a:t>
            </a:r>
            <a:endParaRPr/>
          </a:p>
        </p:txBody>
      </p:sp>
      <p:sp>
        <p:nvSpPr>
          <p:cNvPr id="178" name="Rectangle"/>
          <p:cNvSpPr/>
          <p:nvPr/>
        </p:nvSpPr>
        <p:spPr>
          <a:xfrm rot="18900000">
            <a:off x="6903718" y="1858435"/>
            <a:ext cx="10600179" cy="10234576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9" name="Rectangle"/>
          <p:cNvSpPr/>
          <p:nvPr/>
        </p:nvSpPr>
        <p:spPr>
          <a:xfrm rot="18900000">
            <a:off x="17104221" y="4513163"/>
            <a:ext cx="2059994" cy="198894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80" name="CIFMD-logo-blanc.png" descr="CIFMD-logo-blan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622" y="10630641"/>
            <a:ext cx="2344440" cy="2344441"/>
          </a:xfrm>
          <a:prstGeom prst="rect">
            <a:avLst/>
          </a:prstGeom>
          <a:ln w="3175">
            <a:miter lim="400000"/>
          </a:ln>
        </p:spPr>
      </p:pic>
      <p:sp>
        <p:nvSpPr>
          <p:cNvPr id="2" name="Rectangle">
            <a:extLst>
              <a:ext uri="{FF2B5EF4-FFF2-40B4-BE49-F238E27FC236}">
                <a16:creationId xmlns:a16="http://schemas.microsoft.com/office/drawing/2014/main" id="{4BDD1C8D-C888-4D71-8523-C59CD40288B4}"/>
              </a:ext>
            </a:extLst>
          </p:cNvPr>
          <p:cNvSpPr/>
          <p:nvPr/>
        </p:nvSpPr>
        <p:spPr>
          <a:xfrm rot="18900000">
            <a:off x="23186269" y="12448797"/>
            <a:ext cx="438495" cy="427118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" name="Numéro de diapositive">
            <a:extLst>
              <a:ext uri="{FF2B5EF4-FFF2-40B4-BE49-F238E27FC236}">
                <a16:creationId xmlns:a16="http://schemas.microsoft.com/office/drawing/2014/main" id="{3110390E-357E-41B0-B3AB-F9542BE019E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3285722" y="12479729"/>
            <a:ext cx="235641" cy="415498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38100" tIns="38100" rIns="38100" bIns="38100" anchor="t">
            <a:spAutoFit/>
          </a:bodyPr>
          <a:lstStyle>
            <a:lvl1pPr>
              <a:defRPr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 dirty="0">
                <a:solidFill>
                  <a:srgbClr val="002060"/>
                </a:solidFill>
              </a:rPr>
              <a:t>14</a:t>
            </a:fld>
            <a:endParaRPr lang="fr-FR">
              <a:solidFill>
                <a:srgbClr val="002060"/>
              </a:solidFill>
            </a:endParaRP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5BF51F6E-8C60-42DD-86A1-1E2E112BD4BA}"/>
              </a:ext>
            </a:extLst>
          </p:cNvPr>
          <p:cNvCxnSpPr/>
          <p:nvPr/>
        </p:nvCxnSpPr>
        <p:spPr>
          <a:xfrm flipH="1">
            <a:off x="23401808" y="13064559"/>
            <a:ext cx="5750" cy="914400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42490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9A3DA2B6-226E-4A46-A6BC-985C5FEE108E}"/>
              </a:ext>
            </a:extLst>
          </p:cNvPr>
          <p:cNvSpPr/>
          <p:nvPr/>
        </p:nvSpPr>
        <p:spPr>
          <a:xfrm rot="18900000">
            <a:off x="23182559" y="12595617"/>
            <a:ext cx="438495" cy="427118"/>
          </a:xfrm>
          <a:prstGeom prst="rect">
            <a:avLst/>
          </a:prstGeom>
          <a:solidFill>
            <a:srgbClr val="0B418C"/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" name="Numéro de diapositive">
            <a:extLst>
              <a:ext uri="{FF2B5EF4-FFF2-40B4-BE49-F238E27FC236}">
                <a16:creationId xmlns:a16="http://schemas.microsoft.com/office/drawing/2014/main" id="{3043F537-62AF-4E52-BE0E-80A4455C392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3279117" y="12597743"/>
            <a:ext cx="245381" cy="419101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>
            <a:lvl1pPr>
              <a:defRPr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t>15</a:t>
            </a:fld>
            <a:endParaRPr/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59AEEC0B-0E54-416B-9D13-50562B259B0B}"/>
              </a:ext>
            </a:extLst>
          </p:cNvPr>
          <p:cNvCxnSpPr/>
          <p:nvPr/>
        </p:nvCxnSpPr>
        <p:spPr>
          <a:xfrm flipH="1">
            <a:off x="23401808" y="13064559"/>
            <a:ext cx="5750" cy="914400"/>
          </a:xfrm>
          <a:prstGeom prst="straightConnector1">
            <a:avLst/>
          </a:prstGeom>
          <a:ln w="28575">
            <a:solidFill>
              <a:srgbClr val="4472C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3185A952-6913-4130-9D99-0562A2E2C2AB}"/>
              </a:ext>
            </a:extLst>
          </p:cNvPr>
          <p:cNvGrpSpPr/>
          <p:nvPr/>
        </p:nvGrpSpPr>
        <p:grpSpPr>
          <a:xfrm>
            <a:off x="633510" y="606540"/>
            <a:ext cx="2384677" cy="2424946"/>
            <a:chOff x="3246081" y="9741832"/>
            <a:chExt cx="2384677" cy="2424946"/>
          </a:xfrm>
        </p:grpSpPr>
        <p:sp>
          <p:nvSpPr>
            <p:cNvPr id="11" name="Rectangle">
              <a:extLst>
                <a:ext uri="{FF2B5EF4-FFF2-40B4-BE49-F238E27FC236}">
                  <a16:creationId xmlns:a16="http://schemas.microsoft.com/office/drawing/2014/main" id="{CA8E6CA3-2B43-42BA-9513-49E93D7706C1}"/>
                </a:ext>
              </a:extLst>
            </p:cNvPr>
            <p:cNvSpPr/>
            <p:nvPr/>
          </p:nvSpPr>
          <p:spPr>
            <a:xfrm rot="18900000">
              <a:off x="3364841" y="9835334"/>
              <a:ext cx="2157605" cy="2230302"/>
            </a:xfrm>
            <a:prstGeom prst="rect">
              <a:avLst/>
            </a:prstGeom>
            <a:ln w="63500">
              <a:solidFill>
                <a:srgbClr val="0B418C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6ADADD1B-7DFB-4EAE-8564-217D0A537F77}"/>
                </a:ext>
              </a:extLst>
            </p:cNvPr>
            <p:cNvGrpSpPr/>
            <p:nvPr/>
          </p:nvGrpSpPr>
          <p:grpSpPr>
            <a:xfrm>
              <a:off x="3246081" y="9741832"/>
              <a:ext cx="2384677" cy="2424946"/>
              <a:chOff x="3246081" y="9741832"/>
              <a:chExt cx="2384677" cy="2424946"/>
            </a:xfrm>
          </p:grpSpPr>
          <p:grpSp>
            <p:nvGrpSpPr>
              <p:cNvPr id="23" name="Groupe 22">
                <a:extLst>
                  <a:ext uri="{FF2B5EF4-FFF2-40B4-BE49-F238E27FC236}">
                    <a16:creationId xmlns:a16="http://schemas.microsoft.com/office/drawing/2014/main" id="{72702D80-0730-451A-8521-DC70B47BC515}"/>
                  </a:ext>
                </a:extLst>
              </p:cNvPr>
              <p:cNvGrpSpPr/>
              <p:nvPr/>
            </p:nvGrpSpPr>
            <p:grpSpPr>
              <a:xfrm>
                <a:off x="3246081" y="10446618"/>
                <a:ext cx="951603" cy="976874"/>
                <a:chOff x="3239600" y="10518135"/>
                <a:chExt cx="951603" cy="976874"/>
              </a:xfrm>
            </p:grpSpPr>
            <p:sp>
              <p:nvSpPr>
                <p:cNvPr id="13" name="Rectangle">
                  <a:extLst>
                    <a:ext uri="{FF2B5EF4-FFF2-40B4-BE49-F238E27FC236}">
                      <a16:creationId xmlns:a16="http://schemas.microsoft.com/office/drawing/2014/main" id="{48979878-6A7F-42C6-9171-707EB8241F82}"/>
                    </a:ext>
                  </a:extLst>
                </p:cNvPr>
                <p:cNvSpPr/>
                <p:nvPr/>
              </p:nvSpPr>
              <p:spPr>
                <a:xfrm rot="18900000">
                  <a:off x="3239600" y="10518135"/>
                  <a:ext cx="951603" cy="976874"/>
                </a:xfrm>
                <a:prstGeom prst="rect">
                  <a:avLst/>
                </a:prstGeom>
                <a:solidFill>
                  <a:srgbClr val="0B418C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30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17" name="CIFMD-picto-bateau-Grand.png" descr="CIFMD-picto-bateau-Grand.png">
                  <a:extLst>
                    <a:ext uri="{FF2B5EF4-FFF2-40B4-BE49-F238E27FC236}">
                      <a16:creationId xmlns:a16="http://schemas.microsoft.com/office/drawing/2014/main" id="{720FC625-9D61-4898-93A9-D2B45047EB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318035" y="10763107"/>
                  <a:ext cx="794732" cy="486931"/>
                </a:xfrm>
                <a:prstGeom prst="rect">
                  <a:avLst/>
                </a:prstGeom>
                <a:ln w="3175">
                  <a:miter lim="400000"/>
                </a:ln>
              </p:spPr>
            </p:pic>
          </p:grpSp>
          <p:grpSp>
            <p:nvGrpSpPr>
              <p:cNvPr id="7" name="Groupe 6">
                <a:extLst>
                  <a:ext uri="{FF2B5EF4-FFF2-40B4-BE49-F238E27FC236}">
                    <a16:creationId xmlns:a16="http://schemas.microsoft.com/office/drawing/2014/main" id="{88624319-D762-4BA7-A4E1-96397E6314AF}"/>
                  </a:ext>
                </a:extLst>
              </p:cNvPr>
              <p:cNvGrpSpPr/>
              <p:nvPr/>
            </p:nvGrpSpPr>
            <p:grpSpPr>
              <a:xfrm>
                <a:off x="3967844" y="9741832"/>
                <a:ext cx="951603" cy="976875"/>
                <a:chOff x="3967844" y="9741832"/>
                <a:chExt cx="951603" cy="976875"/>
              </a:xfrm>
            </p:grpSpPr>
            <p:sp>
              <p:nvSpPr>
                <p:cNvPr id="15" name="Rectangle">
                  <a:extLst>
                    <a:ext uri="{FF2B5EF4-FFF2-40B4-BE49-F238E27FC236}">
                      <a16:creationId xmlns:a16="http://schemas.microsoft.com/office/drawing/2014/main" id="{D3F4FA71-1DC2-410C-9B87-76A97A61FA80}"/>
                    </a:ext>
                  </a:extLst>
                </p:cNvPr>
                <p:cNvSpPr/>
                <p:nvPr/>
              </p:nvSpPr>
              <p:spPr>
                <a:xfrm rot="18900000">
                  <a:off x="3967844" y="9741832"/>
                  <a:ext cx="951603" cy="976875"/>
                </a:xfrm>
                <a:prstGeom prst="rect">
                  <a:avLst/>
                </a:prstGeom>
                <a:solidFill>
                  <a:srgbClr val="0B418C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30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18" name="CIFMD-picto-camion-Grand.png" descr="CIFMD-picto-camion-Grand.png">
                  <a:extLst>
                    <a:ext uri="{FF2B5EF4-FFF2-40B4-BE49-F238E27FC236}">
                      <a16:creationId xmlns:a16="http://schemas.microsoft.com/office/drawing/2014/main" id="{A3173232-4C87-425B-9765-E316719407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69411" y="10003076"/>
                  <a:ext cx="723916" cy="443542"/>
                </a:xfrm>
                <a:prstGeom prst="rect">
                  <a:avLst/>
                </a:prstGeom>
                <a:ln w="3175">
                  <a:miter lim="400000"/>
                </a:ln>
              </p:spPr>
            </p:pic>
          </p:grpSp>
          <p:grpSp>
            <p:nvGrpSpPr>
              <p:cNvPr id="21" name="Groupe 20">
                <a:extLst>
                  <a:ext uri="{FF2B5EF4-FFF2-40B4-BE49-F238E27FC236}">
                    <a16:creationId xmlns:a16="http://schemas.microsoft.com/office/drawing/2014/main" id="{29FC281A-3542-4C0E-946F-6ED384FF216F}"/>
                  </a:ext>
                </a:extLst>
              </p:cNvPr>
              <p:cNvGrpSpPr/>
              <p:nvPr/>
            </p:nvGrpSpPr>
            <p:grpSpPr>
              <a:xfrm>
                <a:off x="4679155" y="10462048"/>
                <a:ext cx="951603" cy="976875"/>
                <a:chOff x="4671535" y="10483597"/>
                <a:chExt cx="951603" cy="976875"/>
              </a:xfrm>
            </p:grpSpPr>
            <p:sp>
              <p:nvSpPr>
                <p:cNvPr id="16" name="Rectangle">
                  <a:extLst>
                    <a:ext uri="{FF2B5EF4-FFF2-40B4-BE49-F238E27FC236}">
                      <a16:creationId xmlns:a16="http://schemas.microsoft.com/office/drawing/2014/main" id="{A43F5387-F769-4ABD-A2A8-9F7A5D40C12E}"/>
                    </a:ext>
                  </a:extLst>
                </p:cNvPr>
                <p:cNvSpPr/>
                <p:nvPr/>
              </p:nvSpPr>
              <p:spPr>
                <a:xfrm rot="18900000">
                  <a:off x="4671535" y="10483597"/>
                  <a:ext cx="951603" cy="976875"/>
                </a:xfrm>
                <a:prstGeom prst="rect">
                  <a:avLst/>
                </a:prstGeom>
                <a:solidFill>
                  <a:srgbClr val="0B418C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30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19" name="CIFMD-picto-train-Grand.png" descr="CIFMD-picto-train-Grand.png">
                  <a:extLst>
                    <a:ext uri="{FF2B5EF4-FFF2-40B4-BE49-F238E27FC236}">
                      <a16:creationId xmlns:a16="http://schemas.microsoft.com/office/drawing/2014/main" id="{14A15BA7-9553-42BE-A189-F06E4D3D07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30188" y="10716448"/>
                  <a:ext cx="834296" cy="511172"/>
                </a:xfrm>
                <a:prstGeom prst="rect">
                  <a:avLst/>
                </a:prstGeom>
                <a:ln w="3175">
                  <a:miter lim="400000"/>
                </a:ln>
              </p:spPr>
            </p:pic>
          </p:grpSp>
          <p:grpSp>
            <p:nvGrpSpPr>
              <p:cNvPr id="22" name="Groupe 21">
                <a:extLst>
                  <a:ext uri="{FF2B5EF4-FFF2-40B4-BE49-F238E27FC236}">
                    <a16:creationId xmlns:a16="http://schemas.microsoft.com/office/drawing/2014/main" id="{6943B886-9862-4F3C-8B71-414A2F38A870}"/>
                  </a:ext>
                </a:extLst>
              </p:cNvPr>
              <p:cNvGrpSpPr/>
              <p:nvPr/>
            </p:nvGrpSpPr>
            <p:grpSpPr>
              <a:xfrm>
                <a:off x="3967843" y="11189904"/>
                <a:ext cx="951603" cy="976874"/>
                <a:chOff x="3967844" y="11155067"/>
                <a:chExt cx="951603" cy="976874"/>
              </a:xfrm>
            </p:grpSpPr>
            <p:sp>
              <p:nvSpPr>
                <p:cNvPr id="14" name="Rectangle">
                  <a:extLst>
                    <a:ext uri="{FF2B5EF4-FFF2-40B4-BE49-F238E27FC236}">
                      <a16:creationId xmlns:a16="http://schemas.microsoft.com/office/drawing/2014/main" id="{5F18EB22-EA39-4008-8DD2-6660C2A21657}"/>
                    </a:ext>
                  </a:extLst>
                </p:cNvPr>
                <p:cNvSpPr/>
                <p:nvPr/>
              </p:nvSpPr>
              <p:spPr>
                <a:xfrm rot="18900000">
                  <a:off x="3967844" y="11155067"/>
                  <a:ext cx="951603" cy="976874"/>
                </a:xfrm>
                <a:prstGeom prst="rect">
                  <a:avLst/>
                </a:prstGeom>
                <a:solidFill>
                  <a:srgbClr val="0B418C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30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20" name="CIFMD-ecriture-HD.png" descr="CIFMD-ecriture-HD.png">
                  <a:extLst>
                    <a:ext uri="{FF2B5EF4-FFF2-40B4-BE49-F238E27FC236}">
                      <a16:creationId xmlns:a16="http://schemas.microsoft.com/office/drawing/2014/main" id="{D8691FD0-426D-41C2-914E-96156122EE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87396" y="11363959"/>
                  <a:ext cx="912504" cy="559090"/>
                </a:xfrm>
                <a:prstGeom prst="rect">
                  <a:avLst/>
                </a:prstGeom>
                <a:ln w="3175">
                  <a:miter lim="400000"/>
                </a:ln>
              </p:spPr>
            </p:pic>
          </p:grpSp>
        </p:grpSp>
      </p:grpSp>
      <p:sp>
        <p:nvSpPr>
          <p:cNvPr id="26" name="CHAPITRE 01…">
            <a:extLst>
              <a:ext uri="{FF2B5EF4-FFF2-40B4-BE49-F238E27FC236}">
                <a16:creationId xmlns:a16="http://schemas.microsoft.com/office/drawing/2014/main" id="{8ABFBCB3-2911-4D38-BF11-91F78FBDEC19}"/>
              </a:ext>
            </a:extLst>
          </p:cNvPr>
          <p:cNvSpPr txBox="1"/>
          <p:nvPr/>
        </p:nvSpPr>
        <p:spPr>
          <a:xfrm>
            <a:off x="4104194" y="1920876"/>
            <a:ext cx="18599050" cy="81560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00" tIns="38100" rIns="38100" bIns="38100">
            <a:spAutoFit/>
          </a:bodyPr>
          <a:lstStyle/>
          <a:p>
            <a:pPr algn="l">
              <a:defRPr sz="6000" b="0">
                <a:solidFill>
                  <a:srgbClr val="0B418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endParaRPr sz="480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082D134-169E-41E5-B2BC-DE9F27DAA80E}"/>
              </a:ext>
            </a:extLst>
          </p:cNvPr>
          <p:cNvSpPr txBox="1"/>
          <p:nvPr/>
        </p:nvSpPr>
        <p:spPr>
          <a:xfrm>
            <a:off x="4047275" y="1874360"/>
            <a:ext cx="17041218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fr-FR" sz="3200">
                <a:solidFill>
                  <a:srgbClr val="63959D"/>
                </a:solidFill>
              </a:rPr>
              <a:t>Maintien de 5 dates pour l’examen de</a:t>
            </a:r>
            <a:r>
              <a:rPr lang="fr-FR" sz="3200" b="1">
                <a:solidFill>
                  <a:srgbClr val="63959D"/>
                </a:solidFill>
              </a:rPr>
              <a:t> RENOUVELLEMENT </a:t>
            </a:r>
            <a:r>
              <a:rPr lang="fr-FR" sz="3200">
                <a:solidFill>
                  <a:srgbClr val="63959D"/>
                </a:solidFill>
              </a:rPr>
              <a:t>et 3 sessions en INITIAL </a:t>
            </a:r>
            <a:r>
              <a:rPr lang="fr-FR" sz="3200" b="1">
                <a:solidFill>
                  <a:srgbClr val="63959D"/>
                </a:solidFill>
              </a:rPr>
              <a:t>: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3200" b="0">
                <a:solidFill>
                  <a:schemeClr val="tx1"/>
                </a:solidFill>
              </a:rPr>
              <a:t>Rythme dorénavant régulier (tous les 2 mois en moyenne pour le renouvellement)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3200" b="0">
                <a:solidFill>
                  <a:schemeClr val="tx1"/>
                </a:solidFill>
              </a:rPr>
              <a:t>Relevé de notes envoyé à J+3 en moyenne après un renouvellement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3200" b="0">
                <a:solidFill>
                  <a:schemeClr val="tx1"/>
                </a:solidFill>
              </a:rPr>
              <a:t>Pour 2026 : même périodicité – dates seront validées lors de notre AG du 25/06</a:t>
            </a:r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D68D3519-06B2-4B00-B3B6-A48D8BD02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056238"/>
              </p:ext>
            </p:extLst>
          </p:nvPr>
        </p:nvGraphicFramePr>
        <p:xfrm>
          <a:off x="1663336" y="8061939"/>
          <a:ext cx="22557084" cy="61208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879757">
                  <a:extLst>
                    <a:ext uri="{9D8B030D-6E8A-4147-A177-3AD203B41FA5}">
                      <a16:colId xmlns:a16="http://schemas.microsoft.com/office/drawing/2014/main" val="1116211048"/>
                    </a:ext>
                  </a:extLst>
                </a:gridCol>
                <a:gridCol w="1879757">
                  <a:extLst>
                    <a:ext uri="{9D8B030D-6E8A-4147-A177-3AD203B41FA5}">
                      <a16:colId xmlns:a16="http://schemas.microsoft.com/office/drawing/2014/main" val="1773577986"/>
                    </a:ext>
                  </a:extLst>
                </a:gridCol>
                <a:gridCol w="1879757">
                  <a:extLst>
                    <a:ext uri="{9D8B030D-6E8A-4147-A177-3AD203B41FA5}">
                      <a16:colId xmlns:a16="http://schemas.microsoft.com/office/drawing/2014/main" val="358604660"/>
                    </a:ext>
                  </a:extLst>
                </a:gridCol>
                <a:gridCol w="1879757">
                  <a:extLst>
                    <a:ext uri="{9D8B030D-6E8A-4147-A177-3AD203B41FA5}">
                      <a16:colId xmlns:a16="http://schemas.microsoft.com/office/drawing/2014/main" val="818664253"/>
                    </a:ext>
                  </a:extLst>
                </a:gridCol>
                <a:gridCol w="1879757">
                  <a:extLst>
                    <a:ext uri="{9D8B030D-6E8A-4147-A177-3AD203B41FA5}">
                      <a16:colId xmlns:a16="http://schemas.microsoft.com/office/drawing/2014/main" val="3090650470"/>
                    </a:ext>
                  </a:extLst>
                </a:gridCol>
                <a:gridCol w="1879757">
                  <a:extLst>
                    <a:ext uri="{9D8B030D-6E8A-4147-A177-3AD203B41FA5}">
                      <a16:colId xmlns:a16="http://schemas.microsoft.com/office/drawing/2014/main" val="2627139628"/>
                    </a:ext>
                  </a:extLst>
                </a:gridCol>
                <a:gridCol w="1879757">
                  <a:extLst>
                    <a:ext uri="{9D8B030D-6E8A-4147-A177-3AD203B41FA5}">
                      <a16:colId xmlns:a16="http://schemas.microsoft.com/office/drawing/2014/main" val="2222500772"/>
                    </a:ext>
                  </a:extLst>
                </a:gridCol>
                <a:gridCol w="1879757">
                  <a:extLst>
                    <a:ext uri="{9D8B030D-6E8A-4147-A177-3AD203B41FA5}">
                      <a16:colId xmlns:a16="http://schemas.microsoft.com/office/drawing/2014/main" val="3722076188"/>
                    </a:ext>
                  </a:extLst>
                </a:gridCol>
                <a:gridCol w="1879757">
                  <a:extLst>
                    <a:ext uri="{9D8B030D-6E8A-4147-A177-3AD203B41FA5}">
                      <a16:colId xmlns:a16="http://schemas.microsoft.com/office/drawing/2014/main" val="4099607814"/>
                    </a:ext>
                  </a:extLst>
                </a:gridCol>
                <a:gridCol w="1879757">
                  <a:extLst>
                    <a:ext uri="{9D8B030D-6E8A-4147-A177-3AD203B41FA5}">
                      <a16:colId xmlns:a16="http://schemas.microsoft.com/office/drawing/2014/main" val="2287184233"/>
                    </a:ext>
                  </a:extLst>
                </a:gridCol>
                <a:gridCol w="1879757">
                  <a:extLst>
                    <a:ext uri="{9D8B030D-6E8A-4147-A177-3AD203B41FA5}">
                      <a16:colId xmlns:a16="http://schemas.microsoft.com/office/drawing/2014/main" val="601185343"/>
                    </a:ext>
                  </a:extLst>
                </a:gridCol>
                <a:gridCol w="1879757">
                  <a:extLst>
                    <a:ext uri="{9D8B030D-6E8A-4147-A177-3AD203B41FA5}">
                      <a16:colId xmlns:a16="http://schemas.microsoft.com/office/drawing/2014/main" val="2403800579"/>
                    </a:ext>
                  </a:extLst>
                </a:gridCol>
              </a:tblGrid>
              <a:tr h="612082">
                <a:tc>
                  <a:txBody>
                    <a:bodyPr/>
                    <a:lstStyle/>
                    <a:p>
                      <a:r>
                        <a:rPr lang="fr-FR"/>
                        <a:t>Janvier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Février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Mars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Avril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Mai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Juin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Juillet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Août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Septembre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Octobre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Novembre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/>
                        <a:t>Décembre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2293799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69933B88-D233-41FA-B96A-0BEA79B2C3E7}"/>
              </a:ext>
            </a:extLst>
          </p:cNvPr>
          <p:cNvSpPr/>
          <p:nvPr/>
        </p:nvSpPr>
        <p:spPr>
          <a:xfrm>
            <a:off x="0" y="5087249"/>
            <a:ext cx="395694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kumimoji="0" lang="fr-FR" sz="3600" i="0" u="none" strike="noStrike" normalizeH="0" baseline="0">
                <a:ln/>
                <a:solidFill>
                  <a:schemeClr val="accent3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rPr>
              <a:t>Renouvellement</a:t>
            </a:r>
            <a:endParaRPr lang="fr-FR" sz="3600">
              <a:ln/>
              <a:solidFill>
                <a:schemeClr val="accent3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4090B14-D580-4A3D-9278-4B411DD120AB}"/>
              </a:ext>
            </a:extLst>
          </p:cNvPr>
          <p:cNvSpPr/>
          <p:nvPr/>
        </p:nvSpPr>
        <p:spPr>
          <a:xfrm>
            <a:off x="279713" y="9706616"/>
            <a:ext cx="13901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Initial</a:t>
            </a:r>
          </a:p>
        </p:txBody>
      </p:sp>
      <p:sp>
        <p:nvSpPr>
          <p:cNvPr id="31" name="Légende : flèche vers le haut 30">
            <a:extLst>
              <a:ext uri="{FF2B5EF4-FFF2-40B4-BE49-F238E27FC236}">
                <a16:creationId xmlns:a16="http://schemas.microsoft.com/office/drawing/2014/main" id="{6C07F496-9C24-4D56-ADE1-8C6C15A26923}"/>
              </a:ext>
            </a:extLst>
          </p:cNvPr>
          <p:cNvSpPr/>
          <p:nvPr/>
        </p:nvSpPr>
        <p:spPr>
          <a:xfrm>
            <a:off x="6651886" y="8692918"/>
            <a:ext cx="1854925" cy="2027396"/>
          </a:xfrm>
          <a:prstGeom prst="upArrowCallou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Examen I18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>
                <a:solidFill>
                  <a:schemeClr val="bg1"/>
                </a:solidFill>
                <a:latin typeface="+mn-lt"/>
                <a:ea typeface="+mn-ea"/>
                <a:cs typeface="+mn-cs"/>
                <a:sym typeface="Helvetica Neue Medium"/>
              </a:rPr>
              <a:t>8 avril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5" name="Légende : flèche vers le bas 34">
            <a:extLst>
              <a:ext uri="{FF2B5EF4-FFF2-40B4-BE49-F238E27FC236}">
                <a16:creationId xmlns:a16="http://schemas.microsoft.com/office/drawing/2014/main" id="{D770D949-0BDC-4D8A-BE94-5D25BD74E522}"/>
              </a:ext>
            </a:extLst>
          </p:cNvPr>
          <p:cNvSpPr/>
          <p:nvPr/>
        </p:nvSpPr>
        <p:spPr>
          <a:xfrm>
            <a:off x="10986386" y="6072007"/>
            <a:ext cx="2015563" cy="2027396"/>
          </a:xfrm>
          <a:prstGeom prst="downArrowCallou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1800">
              <a:solidFill>
                <a:srgbClr val="FFFFFF"/>
              </a:solidFill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>
                <a:solidFill>
                  <a:srgbClr val="FFFFFF"/>
                </a:solidFill>
                <a:sym typeface="Helvetica Neue Medium"/>
              </a:rPr>
              <a:t>Examen R28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>
                <a:solidFill>
                  <a:srgbClr val="FFFFFF"/>
                </a:solidFill>
                <a:sym typeface="Helvetica Neue Medium"/>
              </a:rPr>
              <a:t>17 </a:t>
            </a:r>
            <a:r>
              <a:rPr kumimoji="0" lang="fr-FR" sz="240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juin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6" name="Légende : flèche vers le bas 35">
            <a:extLst>
              <a:ext uri="{FF2B5EF4-FFF2-40B4-BE49-F238E27FC236}">
                <a16:creationId xmlns:a16="http://schemas.microsoft.com/office/drawing/2014/main" id="{97D88AAC-4B1D-4464-B34C-AC7E1C60AF48}"/>
              </a:ext>
            </a:extLst>
          </p:cNvPr>
          <p:cNvSpPr/>
          <p:nvPr/>
        </p:nvSpPr>
        <p:spPr>
          <a:xfrm>
            <a:off x="17753163" y="6119155"/>
            <a:ext cx="2262036" cy="1980248"/>
          </a:xfrm>
          <a:prstGeom prst="downArrowCallou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1800">
              <a:solidFill>
                <a:schemeClr val="bg1"/>
              </a:solidFill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>
                <a:solidFill>
                  <a:schemeClr val="bg1"/>
                </a:solidFill>
                <a:sym typeface="Helvetica Neue Medium"/>
              </a:rPr>
              <a:t>Examen R29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>
                <a:solidFill>
                  <a:schemeClr val="bg1"/>
                </a:solidFill>
                <a:sym typeface="Helvetica Neue Medium"/>
              </a:rPr>
              <a:t>7 octobre</a:t>
            </a:r>
            <a:endParaRPr kumimoji="0" lang="fr-FR" sz="240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7" name="Légende : flèche vers le bas 36">
            <a:extLst>
              <a:ext uri="{FF2B5EF4-FFF2-40B4-BE49-F238E27FC236}">
                <a16:creationId xmlns:a16="http://schemas.microsoft.com/office/drawing/2014/main" id="{C5F5950A-E226-404E-B43D-0DCF2E58101B}"/>
              </a:ext>
            </a:extLst>
          </p:cNvPr>
          <p:cNvSpPr/>
          <p:nvPr/>
        </p:nvSpPr>
        <p:spPr>
          <a:xfrm>
            <a:off x="21183456" y="6135520"/>
            <a:ext cx="2524653" cy="1980248"/>
          </a:xfrm>
          <a:prstGeom prst="downArrowCallou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1800">
              <a:solidFill>
                <a:schemeClr val="bg1"/>
              </a:solidFill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>
                <a:solidFill>
                  <a:schemeClr val="bg1"/>
                </a:solidFill>
                <a:sym typeface="Helvetica Neue Medium"/>
              </a:rPr>
              <a:t>Examen R30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>
                <a:solidFill>
                  <a:schemeClr val="bg1"/>
                </a:solidFill>
                <a:sym typeface="Helvetica Neue Medium"/>
              </a:rPr>
              <a:t>2 décembre</a:t>
            </a:r>
            <a:endParaRPr kumimoji="0" lang="fr-FR" sz="240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8" name="Légende : flèche vers le haut 37">
            <a:extLst>
              <a:ext uri="{FF2B5EF4-FFF2-40B4-BE49-F238E27FC236}">
                <a16:creationId xmlns:a16="http://schemas.microsoft.com/office/drawing/2014/main" id="{6ADCD99D-5746-4536-BE50-2B7E49D6140E}"/>
              </a:ext>
            </a:extLst>
          </p:cNvPr>
          <p:cNvSpPr/>
          <p:nvPr/>
        </p:nvSpPr>
        <p:spPr>
          <a:xfrm>
            <a:off x="21325350" y="8692918"/>
            <a:ext cx="2199148" cy="1980248"/>
          </a:xfrm>
          <a:prstGeom prst="upArrowCallou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Examen I20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2 décembre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3" name="INTRODUCTION">
            <a:extLst>
              <a:ext uri="{FF2B5EF4-FFF2-40B4-BE49-F238E27FC236}">
                <a16:creationId xmlns:a16="http://schemas.microsoft.com/office/drawing/2014/main" id="{80BD958F-3B9D-4544-8D73-E403A6C5591F}"/>
              </a:ext>
            </a:extLst>
          </p:cNvPr>
          <p:cNvSpPr txBox="1"/>
          <p:nvPr/>
        </p:nvSpPr>
        <p:spPr>
          <a:xfrm>
            <a:off x="4047275" y="619445"/>
            <a:ext cx="19624780" cy="10002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00" tIns="38100" rIns="38100" bIns="38100">
            <a:spAutoFit/>
          </a:bodyPr>
          <a:lstStyle>
            <a:lvl1pPr algn="l">
              <a:defRPr sz="11000">
                <a:solidFill>
                  <a:srgbClr val="9F7E3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fr-FR" sz="6000"/>
              <a:t>Dates des sessions en 2025</a:t>
            </a:r>
            <a:endParaRPr sz="6000"/>
          </a:p>
        </p:txBody>
      </p:sp>
      <p:sp>
        <p:nvSpPr>
          <p:cNvPr id="39" name="Légende : flèche vers le bas 38">
            <a:extLst>
              <a:ext uri="{FF2B5EF4-FFF2-40B4-BE49-F238E27FC236}">
                <a16:creationId xmlns:a16="http://schemas.microsoft.com/office/drawing/2014/main" id="{58B9D32B-F8AB-4E8B-B048-257CB097BB46}"/>
              </a:ext>
            </a:extLst>
          </p:cNvPr>
          <p:cNvSpPr/>
          <p:nvPr/>
        </p:nvSpPr>
        <p:spPr>
          <a:xfrm>
            <a:off x="6571568" y="6086369"/>
            <a:ext cx="2015563" cy="1980248"/>
          </a:xfrm>
          <a:prstGeom prst="downArrowCallou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1800">
              <a:solidFill>
                <a:schemeClr val="bg1"/>
              </a:solidFill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>
                <a:solidFill>
                  <a:schemeClr val="bg1"/>
                </a:solidFill>
                <a:sym typeface="Helvetica Neue Medium"/>
              </a:rPr>
              <a:t>Examen R27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8 avril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1" name="Légende : flèche vers le haut 40">
            <a:extLst>
              <a:ext uri="{FF2B5EF4-FFF2-40B4-BE49-F238E27FC236}">
                <a16:creationId xmlns:a16="http://schemas.microsoft.com/office/drawing/2014/main" id="{E53F76CB-1436-47B5-885B-36ECA96B6E57}"/>
              </a:ext>
            </a:extLst>
          </p:cNvPr>
          <p:cNvSpPr/>
          <p:nvPr/>
        </p:nvSpPr>
        <p:spPr>
          <a:xfrm>
            <a:off x="11086953" y="8692918"/>
            <a:ext cx="1854925" cy="2027396"/>
          </a:xfrm>
          <a:prstGeom prst="upArrowCallou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Examen I19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17 juin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Légende : flèche vers le bas 5">
            <a:extLst>
              <a:ext uri="{FF2B5EF4-FFF2-40B4-BE49-F238E27FC236}">
                <a16:creationId xmlns:a16="http://schemas.microsoft.com/office/drawing/2014/main" id="{B7F6F8A7-9D1B-31ED-FA52-AFEFA9A97D64}"/>
              </a:ext>
            </a:extLst>
          </p:cNvPr>
          <p:cNvSpPr/>
          <p:nvPr/>
        </p:nvSpPr>
        <p:spPr>
          <a:xfrm>
            <a:off x="3224206" y="6072007"/>
            <a:ext cx="2015563" cy="1980248"/>
          </a:xfrm>
          <a:prstGeom prst="downArrowCallou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1800">
              <a:solidFill>
                <a:srgbClr val="FFFFFF"/>
              </a:solidFill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>
                <a:solidFill>
                  <a:srgbClr val="FFFFFF"/>
                </a:solidFill>
                <a:sym typeface="Helvetica Neue Medium"/>
              </a:rPr>
              <a:t>Examen R26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11 février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7513615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Merci pour votre attention"/>
          <p:cNvSpPr txBox="1">
            <a:spLocks noGrp="1"/>
          </p:cNvSpPr>
          <p:nvPr>
            <p:ph type="ctrTitle"/>
          </p:nvPr>
        </p:nvSpPr>
        <p:spPr>
          <a:xfrm>
            <a:off x="5820662" y="3927982"/>
            <a:ext cx="12742676" cy="4392932"/>
          </a:xfrm>
          <a:prstGeom prst="rect">
            <a:avLst/>
          </a:prstGeom>
        </p:spPr>
        <p:txBody>
          <a:bodyPr anchor="ctr"/>
          <a:lstStyle>
            <a:lvl1pPr>
              <a:defRPr sz="7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Merci pour </a:t>
            </a:r>
            <a:r>
              <a:rPr err="1"/>
              <a:t>votre</a:t>
            </a:r>
            <a:r>
              <a:t> attention</a:t>
            </a:r>
          </a:p>
        </p:txBody>
      </p:sp>
      <p:pic>
        <p:nvPicPr>
          <p:cNvPr id="223" name="CIFMD-logo.png" descr="CIFMD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422" y="8644381"/>
            <a:ext cx="3644901" cy="3644901"/>
          </a:xfrm>
          <a:prstGeom prst="rect">
            <a:avLst/>
          </a:prstGeom>
          <a:ln w="3175">
            <a:miter lim="400000"/>
          </a:ln>
        </p:spPr>
      </p:pic>
      <p:sp>
        <p:nvSpPr>
          <p:cNvPr id="224" name="Organisateur des examens CSTMD"/>
          <p:cNvSpPr txBox="1"/>
          <p:nvPr/>
        </p:nvSpPr>
        <p:spPr>
          <a:xfrm>
            <a:off x="781109" y="12407392"/>
            <a:ext cx="6013078" cy="508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>
                <a:solidFill>
                  <a:srgbClr val="0B418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Organisateur des examens CSTMD</a:t>
            </a:r>
          </a:p>
        </p:txBody>
      </p:sp>
      <p:sp>
        <p:nvSpPr>
          <p:cNvPr id="225" name="CIFMD…"/>
          <p:cNvSpPr txBox="1"/>
          <p:nvPr/>
        </p:nvSpPr>
        <p:spPr>
          <a:xfrm>
            <a:off x="17673034" y="11278210"/>
            <a:ext cx="5524674" cy="14147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r">
              <a:lnSpc>
                <a:spcPct val="120000"/>
              </a:lnSpc>
              <a:defRPr sz="2500">
                <a:solidFill>
                  <a:srgbClr val="8C6F3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CIFMD</a:t>
            </a:r>
          </a:p>
          <a:p>
            <a:pPr algn="r">
              <a:lnSpc>
                <a:spcPct val="120000"/>
              </a:lnSpc>
              <a:defRPr sz="2500" b="0">
                <a:solidFill>
                  <a:srgbClr val="8C6F3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14 rue de la </a:t>
            </a:r>
            <a:r>
              <a:rPr err="1"/>
              <a:t>République</a:t>
            </a:r>
            <a:endParaRPr/>
          </a:p>
          <a:p>
            <a:pPr algn="r">
              <a:lnSpc>
                <a:spcPct val="120000"/>
              </a:lnSpc>
              <a:defRPr sz="2500" b="0">
                <a:solidFill>
                  <a:srgbClr val="8C6F3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92909 Paris La Défense</a:t>
            </a:r>
          </a:p>
        </p:txBody>
      </p:sp>
      <p:sp>
        <p:nvSpPr>
          <p:cNvPr id="2" name="www.cifmd.fr">
            <a:extLst>
              <a:ext uri="{FF2B5EF4-FFF2-40B4-BE49-F238E27FC236}">
                <a16:creationId xmlns:a16="http://schemas.microsoft.com/office/drawing/2014/main" id="{F41EB9D8-1480-4882-96D8-C114BFEB2AA9}"/>
              </a:ext>
            </a:extLst>
          </p:cNvPr>
          <p:cNvSpPr txBox="1"/>
          <p:nvPr/>
        </p:nvSpPr>
        <p:spPr>
          <a:xfrm rot="16200000">
            <a:off x="22044384" y="2455240"/>
            <a:ext cx="2135443" cy="4699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500" b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www.cifmd.fr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FB26A553-1832-4161-B9BD-A2D0F988EA15}"/>
              </a:ext>
            </a:extLst>
          </p:cNvPr>
          <p:cNvCxnSpPr/>
          <p:nvPr/>
        </p:nvCxnSpPr>
        <p:spPr>
          <a:xfrm flipH="1">
            <a:off x="23086136" y="369990"/>
            <a:ext cx="5750" cy="914400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01…"/>
          <p:cNvSpPr txBox="1">
            <a:spLocks noGrp="1"/>
          </p:cNvSpPr>
          <p:nvPr>
            <p:ph type="title"/>
          </p:nvPr>
        </p:nvSpPr>
        <p:spPr>
          <a:xfrm>
            <a:off x="5820662" y="4528874"/>
            <a:ext cx="12742676" cy="439293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14000" b="1">
                <a:solidFill>
                  <a:srgbClr val="9F7E3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01</a:t>
            </a:r>
          </a:p>
          <a:p>
            <a:pPr>
              <a:defRPr sz="9800">
                <a:solidFill>
                  <a:srgbClr val="9F7E3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fr-FR"/>
              <a:t>Statistiques &amp; Chiffres clés</a:t>
            </a:r>
            <a:endParaRPr/>
          </a:p>
        </p:txBody>
      </p:sp>
      <p:sp>
        <p:nvSpPr>
          <p:cNvPr id="178" name="Rectangle"/>
          <p:cNvSpPr/>
          <p:nvPr/>
        </p:nvSpPr>
        <p:spPr>
          <a:xfrm rot="18900000">
            <a:off x="6903718" y="1858435"/>
            <a:ext cx="10600179" cy="10234576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179" name="Rectangle"/>
          <p:cNvSpPr/>
          <p:nvPr/>
        </p:nvSpPr>
        <p:spPr>
          <a:xfrm rot="18900000">
            <a:off x="17104221" y="4513163"/>
            <a:ext cx="2059994" cy="198894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pic>
        <p:nvPicPr>
          <p:cNvPr id="180" name="CIFMD-logo-blanc.png" descr="CIFMD-logo-blan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622" y="10630641"/>
            <a:ext cx="2344440" cy="2344441"/>
          </a:xfrm>
          <a:prstGeom prst="rect">
            <a:avLst/>
          </a:prstGeom>
          <a:ln w="3175">
            <a:miter lim="400000"/>
          </a:ln>
        </p:spPr>
      </p:pic>
      <p:sp>
        <p:nvSpPr>
          <p:cNvPr id="2" name="Rectangle">
            <a:extLst>
              <a:ext uri="{FF2B5EF4-FFF2-40B4-BE49-F238E27FC236}">
                <a16:creationId xmlns:a16="http://schemas.microsoft.com/office/drawing/2014/main" id="{4BDD1C8D-C888-4D71-8523-C59CD40288B4}"/>
              </a:ext>
            </a:extLst>
          </p:cNvPr>
          <p:cNvSpPr/>
          <p:nvPr/>
        </p:nvSpPr>
        <p:spPr>
          <a:xfrm rot="18900000">
            <a:off x="23203687" y="12448797"/>
            <a:ext cx="438495" cy="427118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3" name="Numéro de diapositive">
            <a:extLst>
              <a:ext uri="{FF2B5EF4-FFF2-40B4-BE49-F238E27FC236}">
                <a16:creationId xmlns:a16="http://schemas.microsoft.com/office/drawing/2014/main" id="{3110390E-357E-41B0-B3AB-F9542BE019E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3283987" y="12454607"/>
            <a:ext cx="235641" cy="415498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38100" tIns="38100" rIns="38100" bIns="38100" anchor="t">
            <a:spAutoFit/>
          </a:bodyPr>
          <a:lstStyle>
            <a:lvl1pPr>
              <a:defRPr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sym typeface="Century Gothic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22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5BF51F6E-8C60-42DD-86A1-1E2E112BD4BA}"/>
              </a:ext>
            </a:extLst>
          </p:cNvPr>
          <p:cNvCxnSpPr/>
          <p:nvPr/>
        </p:nvCxnSpPr>
        <p:spPr>
          <a:xfrm flipH="1">
            <a:off x="23401808" y="13064559"/>
            <a:ext cx="5750" cy="914400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93442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9A3DA2B6-226E-4A46-A6BC-985C5FEE108E}"/>
              </a:ext>
            </a:extLst>
          </p:cNvPr>
          <p:cNvSpPr/>
          <p:nvPr/>
        </p:nvSpPr>
        <p:spPr>
          <a:xfrm rot="18900000">
            <a:off x="23203687" y="12448797"/>
            <a:ext cx="438495" cy="427118"/>
          </a:xfrm>
          <a:prstGeom prst="rect">
            <a:avLst/>
          </a:prstGeom>
          <a:solidFill>
            <a:srgbClr val="0B418C"/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" name="Numéro de diapositive">
            <a:extLst>
              <a:ext uri="{FF2B5EF4-FFF2-40B4-BE49-F238E27FC236}">
                <a16:creationId xmlns:a16="http://schemas.microsoft.com/office/drawing/2014/main" id="{3043F537-62AF-4E52-BE0E-80A4455C392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3281668" y="12454418"/>
            <a:ext cx="245381" cy="419101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>
            <a:lvl1pPr>
              <a:defRPr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t>3</a:t>
            </a:fld>
            <a:endParaRPr/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59AEEC0B-0E54-416B-9D13-50562B259B0B}"/>
              </a:ext>
            </a:extLst>
          </p:cNvPr>
          <p:cNvCxnSpPr/>
          <p:nvPr/>
        </p:nvCxnSpPr>
        <p:spPr>
          <a:xfrm flipH="1">
            <a:off x="23401808" y="13064559"/>
            <a:ext cx="5750" cy="914400"/>
          </a:xfrm>
          <a:prstGeom prst="straightConnector1">
            <a:avLst/>
          </a:prstGeom>
          <a:ln w="28575">
            <a:solidFill>
              <a:srgbClr val="4472C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3BBAFCB0-51CC-4AD4-810B-92163C891918}"/>
              </a:ext>
            </a:extLst>
          </p:cNvPr>
          <p:cNvGrpSpPr/>
          <p:nvPr/>
        </p:nvGrpSpPr>
        <p:grpSpPr>
          <a:xfrm>
            <a:off x="622131" y="619445"/>
            <a:ext cx="2380141" cy="2417410"/>
            <a:chOff x="3243410" y="9749368"/>
            <a:chExt cx="2380141" cy="2417410"/>
          </a:xfrm>
        </p:grpSpPr>
        <p:sp>
          <p:nvSpPr>
            <p:cNvPr id="30" name="Rectangle">
              <a:extLst>
                <a:ext uri="{FF2B5EF4-FFF2-40B4-BE49-F238E27FC236}">
                  <a16:creationId xmlns:a16="http://schemas.microsoft.com/office/drawing/2014/main" id="{5B7E5819-83CE-4AEE-87C8-8F4B8BB1D298}"/>
                </a:ext>
              </a:extLst>
            </p:cNvPr>
            <p:cNvSpPr/>
            <p:nvPr/>
          </p:nvSpPr>
          <p:spPr>
            <a:xfrm rot="18900000">
              <a:off x="3355151" y="9841574"/>
              <a:ext cx="2157605" cy="2222989"/>
            </a:xfrm>
            <a:prstGeom prst="rect">
              <a:avLst/>
            </a:prstGeom>
            <a:ln w="63500">
              <a:solidFill>
                <a:srgbClr val="0B418C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062BF32D-ED2F-43A3-9711-8D6F37AC345D}"/>
                </a:ext>
              </a:extLst>
            </p:cNvPr>
            <p:cNvGrpSpPr/>
            <p:nvPr/>
          </p:nvGrpSpPr>
          <p:grpSpPr>
            <a:xfrm>
              <a:off x="3243410" y="9749368"/>
              <a:ext cx="2380141" cy="2417410"/>
              <a:chOff x="3243410" y="9749368"/>
              <a:chExt cx="2380141" cy="2417410"/>
            </a:xfrm>
          </p:grpSpPr>
          <p:grpSp>
            <p:nvGrpSpPr>
              <p:cNvPr id="32" name="Groupe 31">
                <a:extLst>
                  <a:ext uri="{FF2B5EF4-FFF2-40B4-BE49-F238E27FC236}">
                    <a16:creationId xmlns:a16="http://schemas.microsoft.com/office/drawing/2014/main" id="{9D7EA2D4-38C2-4E81-ABE5-477C697B05B0}"/>
                  </a:ext>
                </a:extLst>
              </p:cNvPr>
              <p:cNvGrpSpPr/>
              <p:nvPr/>
            </p:nvGrpSpPr>
            <p:grpSpPr>
              <a:xfrm>
                <a:off x="3243410" y="10462048"/>
                <a:ext cx="951603" cy="976874"/>
                <a:chOff x="3236929" y="10533565"/>
                <a:chExt cx="951603" cy="976874"/>
              </a:xfrm>
            </p:grpSpPr>
            <p:sp>
              <p:nvSpPr>
                <p:cNvPr id="42" name="Rectangle">
                  <a:extLst>
                    <a:ext uri="{FF2B5EF4-FFF2-40B4-BE49-F238E27FC236}">
                      <a16:creationId xmlns:a16="http://schemas.microsoft.com/office/drawing/2014/main" id="{EFE47126-437C-4E9D-AABF-B8B8F8C406A8}"/>
                    </a:ext>
                  </a:extLst>
                </p:cNvPr>
                <p:cNvSpPr/>
                <p:nvPr/>
              </p:nvSpPr>
              <p:spPr>
                <a:xfrm rot="18900000">
                  <a:off x="3236929" y="10533565"/>
                  <a:ext cx="951603" cy="976874"/>
                </a:xfrm>
                <a:prstGeom prst="rect">
                  <a:avLst/>
                </a:prstGeom>
                <a:solidFill>
                  <a:srgbClr val="0B418C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30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43" name="CIFMD-picto-bateau-Grand.png" descr="CIFMD-picto-bateau-Grand.png">
                  <a:extLst>
                    <a:ext uri="{FF2B5EF4-FFF2-40B4-BE49-F238E27FC236}">
                      <a16:creationId xmlns:a16="http://schemas.microsoft.com/office/drawing/2014/main" id="{2F5C9A14-2FE5-4D57-89AC-F8DFC9F3E2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318035" y="10763107"/>
                  <a:ext cx="794732" cy="486931"/>
                </a:xfrm>
                <a:prstGeom prst="rect">
                  <a:avLst/>
                </a:prstGeom>
                <a:ln w="3175">
                  <a:miter lim="400000"/>
                </a:ln>
              </p:spPr>
            </p:pic>
          </p:grpSp>
          <p:grpSp>
            <p:nvGrpSpPr>
              <p:cNvPr id="33" name="Groupe 32">
                <a:extLst>
                  <a:ext uri="{FF2B5EF4-FFF2-40B4-BE49-F238E27FC236}">
                    <a16:creationId xmlns:a16="http://schemas.microsoft.com/office/drawing/2014/main" id="{6612B760-0989-465C-9C47-A76CC1695851}"/>
                  </a:ext>
                </a:extLst>
              </p:cNvPr>
              <p:cNvGrpSpPr/>
              <p:nvPr/>
            </p:nvGrpSpPr>
            <p:grpSpPr>
              <a:xfrm>
                <a:off x="3955568" y="9749368"/>
                <a:ext cx="951603" cy="976875"/>
                <a:chOff x="3955568" y="9749368"/>
                <a:chExt cx="951603" cy="976875"/>
              </a:xfrm>
            </p:grpSpPr>
            <p:sp>
              <p:nvSpPr>
                <p:cNvPr id="40" name="Rectangle">
                  <a:extLst>
                    <a:ext uri="{FF2B5EF4-FFF2-40B4-BE49-F238E27FC236}">
                      <a16:creationId xmlns:a16="http://schemas.microsoft.com/office/drawing/2014/main" id="{8738FDE5-7BB4-43F0-9878-8356490D92D3}"/>
                    </a:ext>
                  </a:extLst>
                </p:cNvPr>
                <p:cNvSpPr/>
                <p:nvPr/>
              </p:nvSpPr>
              <p:spPr>
                <a:xfrm rot="18900000">
                  <a:off x="3955568" y="9749368"/>
                  <a:ext cx="951603" cy="976875"/>
                </a:xfrm>
                <a:prstGeom prst="rect">
                  <a:avLst/>
                </a:prstGeom>
                <a:solidFill>
                  <a:srgbClr val="0B418C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30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41" name="CIFMD-picto-camion-Grand.png" descr="CIFMD-picto-camion-Grand.png">
                  <a:extLst>
                    <a:ext uri="{FF2B5EF4-FFF2-40B4-BE49-F238E27FC236}">
                      <a16:creationId xmlns:a16="http://schemas.microsoft.com/office/drawing/2014/main" id="{C72CE15A-185B-498A-ACF0-A30126F954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69411" y="10003076"/>
                  <a:ext cx="723916" cy="443542"/>
                </a:xfrm>
                <a:prstGeom prst="rect">
                  <a:avLst/>
                </a:prstGeom>
                <a:ln w="3175">
                  <a:miter lim="400000"/>
                </a:ln>
              </p:spPr>
            </p:pic>
          </p:grpSp>
          <p:grpSp>
            <p:nvGrpSpPr>
              <p:cNvPr id="34" name="Groupe 33">
                <a:extLst>
                  <a:ext uri="{FF2B5EF4-FFF2-40B4-BE49-F238E27FC236}">
                    <a16:creationId xmlns:a16="http://schemas.microsoft.com/office/drawing/2014/main" id="{D1A82E1B-A659-4E13-AA56-1156211D2AEA}"/>
                  </a:ext>
                </a:extLst>
              </p:cNvPr>
              <p:cNvGrpSpPr/>
              <p:nvPr/>
            </p:nvGrpSpPr>
            <p:grpSpPr>
              <a:xfrm>
                <a:off x="4671948" y="10485774"/>
                <a:ext cx="951603" cy="976875"/>
                <a:chOff x="4664328" y="10507323"/>
                <a:chExt cx="951603" cy="976875"/>
              </a:xfrm>
            </p:grpSpPr>
            <p:sp>
              <p:nvSpPr>
                <p:cNvPr id="38" name="Rectangle">
                  <a:extLst>
                    <a:ext uri="{FF2B5EF4-FFF2-40B4-BE49-F238E27FC236}">
                      <a16:creationId xmlns:a16="http://schemas.microsoft.com/office/drawing/2014/main" id="{79A0C559-F799-4C99-BA7B-52CDDE21199F}"/>
                    </a:ext>
                  </a:extLst>
                </p:cNvPr>
                <p:cNvSpPr/>
                <p:nvPr/>
              </p:nvSpPr>
              <p:spPr>
                <a:xfrm rot="18900000">
                  <a:off x="4664328" y="10507323"/>
                  <a:ext cx="951603" cy="976875"/>
                </a:xfrm>
                <a:prstGeom prst="rect">
                  <a:avLst/>
                </a:prstGeom>
                <a:solidFill>
                  <a:srgbClr val="0B418C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30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39" name="CIFMD-picto-train-Grand.png" descr="CIFMD-picto-train-Grand.png">
                  <a:extLst>
                    <a:ext uri="{FF2B5EF4-FFF2-40B4-BE49-F238E27FC236}">
                      <a16:creationId xmlns:a16="http://schemas.microsoft.com/office/drawing/2014/main" id="{7B94ED4F-9685-4D92-83F5-8CD8119E11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30188" y="10716448"/>
                  <a:ext cx="834296" cy="511172"/>
                </a:xfrm>
                <a:prstGeom prst="rect">
                  <a:avLst/>
                </a:prstGeom>
                <a:ln w="3175">
                  <a:miter lim="400000"/>
                </a:ln>
              </p:spPr>
            </p:pic>
          </p:grpSp>
          <p:grpSp>
            <p:nvGrpSpPr>
              <p:cNvPr id="35" name="Groupe 34">
                <a:extLst>
                  <a:ext uri="{FF2B5EF4-FFF2-40B4-BE49-F238E27FC236}">
                    <a16:creationId xmlns:a16="http://schemas.microsoft.com/office/drawing/2014/main" id="{D03C80E6-8110-41D2-8EB1-F2E3C4285393}"/>
                  </a:ext>
                </a:extLst>
              </p:cNvPr>
              <p:cNvGrpSpPr/>
              <p:nvPr/>
            </p:nvGrpSpPr>
            <p:grpSpPr>
              <a:xfrm>
                <a:off x="3967843" y="11189904"/>
                <a:ext cx="951603" cy="976874"/>
                <a:chOff x="3967844" y="11155067"/>
                <a:chExt cx="951603" cy="976874"/>
              </a:xfrm>
            </p:grpSpPr>
            <p:sp>
              <p:nvSpPr>
                <p:cNvPr id="36" name="Rectangle">
                  <a:extLst>
                    <a:ext uri="{FF2B5EF4-FFF2-40B4-BE49-F238E27FC236}">
                      <a16:creationId xmlns:a16="http://schemas.microsoft.com/office/drawing/2014/main" id="{17853609-1F85-4CC0-8601-6558F6D1A609}"/>
                    </a:ext>
                  </a:extLst>
                </p:cNvPr>
                <p:cNvSpPr/>
                <p:nvPr/>
              </p:nvSpPr>
              <p:spPr>
                <a:xfrm rot="18900000">
                  <a:off x="3967844" y="11155067"/>
                  <a:ext cx="951603" cy="976874"/>
                </a:xfrm>
                <a:prstGeom prst="rect">
                  <a:avLst/>
                </a:prstGeom>
                <a:solidFill>
                  <a:srgbClr val="0B418C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30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37" name="CIFMD-ecriture-HD.png" descr="CIFMD-ecriture-HD.png">
                  <a:extLst>
                    <a:ext uri="{FF2B5EF4-FFF2-40B4-BE49-F238E27FC236}">
                      <a16:creationId xmlns:a16="http://schemas.microsoft.com/office/drawing/2014/main" id="{F8F64F9A-943F-4FB3-8A9E-5BBFE30066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87396" y="11363959"/>
                  <a:ext cx="912504" cy="559090"/>
                </a:xfrm>
                <a:prstGeom prst="rect">
                  <a:avLst/>
                </a:prstGeom>
                <a:ln w="3175">
                  <a:miter lim="400000"/>
                </a:ln>
              </p:spPr>
            </p:pic>
          </p:grpSp>
        </p:grpSp>
      </p:grpSp>
      <p:sp>
        <p:nvSpPr>
          <p:cNvPr id="45" name="INTRODUCTION">
            <a:extLst>
              <a:ext uri="{FF2B5EF4-FFF2-40B4-BE49-F238E27FC236}">
                <a16:creationId xmlns:a16="http://schemas.microsoft.com/office/drawing/2014/main" id="{07AAFF87-F0CA-68D3-A26B-0FBA50772700}"/>
              </a:ext>
            </a:extLst>
          </p:cNvPr>
          <p:cNvSpPr txBox="1"/>
          <p:nvPr/>
        </p:nvSpPr>
        <p:spPr>
          <a:xfrm>
            <a:off x="3681311" y="274371"/>
            <a:ext cx="19624780" cy="19236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38100" tIns="38100" rIns="38100" bIns="38100">
            <a:spAutoFit/>
          </a:bodyPr>
          <a:lstStyle>
            <a:lvl1pPr algn="l">
              <a:defRPr sz="11000">
                <a:solidFill>
                  <a:srgbClr val="9F7E3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fr-FR" sz="6000"/>
              <a:t>Chiffres clés – Domaine(s) d’expertise des CSTMD actuels avec certificat français</a:t>
            </a:r>
            <a:endParaRPr sz="600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8505DC7-6CAD-7C64-ABA2-5AA280C9BF38}"/>
              </a:ext>
            </a:extLst>
          </p:cNvPr>
          <p:cNvSpPr txBox="1"/>
          <p:nvPr/>
        </p:nvSpPr>
        <p:spPr>
          <a:xfrm>
            <a:off x="584091" y="5345648"/>
            <a:ext cx="3265199" cy="253915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spc="0" normalizeH="0" baseline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Décroissance régulière des certificats confirmée depuis 2015</a:t>
            </a:r>
            <a:endParaRPr kumimoji="0" lang="fr-FR" sz="28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" name="Graphique 12" descr="Graphique de tendance à la baisse avec un remplissage uni">
            <a:extLst>
              <a:ext uri="{FF2B5EF4-FFF2-40B4-BE49-F238E27FC236}">
                <a16:creationId xmlns:a16="http://schemas.microsoft.com/office/drawing/2014/main" id="{D79CC02B-708F-CB01-F015-4CEA4F676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45741" y="4084600"/>
            <a:ext cx="1119366" cy="111936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E752797F-C083-7A9B-F723-11296D44AF6E}"/>
              </a:ext>
            </a:extLst>
          </p:cNvPr>
          <p:cNvSpPr txBox="1"/>
          <p:nvPr/>
        </p:nvSpPr>
        <p:spPr>
          <a:xfrm>
            <a:off x="21017355" y="5022681"/>
            <a:ext cx="3241807" cy="450892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>
                <a:solidFill>
                  <a:schemeClr val="accent6">
                    <a:lumMod val="50000"/>
                  </a:schemeClr>
                </a:solidFill>
              </a:rPr>
              <a:t>Difficile projection sur du long terme en termes de nombre de CSTMD en activité ou à venir (nouveaux)</a:t>
            </a:r>
            <a:endParaRPr kumimoji="0" lang="fr-FR" sz="3200" b="1" i="0" u="none" strike="noStrike" cap="none" spc="0" normalizeH="0" baseline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BB383F8-D0D8-ACAA-9588-F89D1FC6703C}"/>
              </a:ext>
            </a:extLst>
          </p:cNvPr>
          <p:cNvSpPr txBox="1"/>
          <p:nvPr/>
        </p:nvSpPr>
        <p:spPr>
          <a:xfrm>
            <a:off x="308801" y="9275712"/>
            <a:ext cx="3993245" cy="253915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spc="0" normalizeH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Erosion des renouvellements au fil des années : baisse drastique encore en 2023/24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6B00CEF-D5C7-2A0B-76D0-E22770C48CEA}"/>
              </a:ext>
            </a:extLst>
          </p:cNvPr>
          <p:cNvGrpSpPr/>
          <p:nvPr/>
        </p:nvGrpSpPr>
        <p:grpSpPr>
          <a:xfrm>
            <a:off x="4573723" y="2548418"/>
            <a:ext cx="16286838" cy="10466015"/>
            <a:chOff x="4573723" y="2548418"/>
            <a:chExt cx="16286838" cy="10466015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4F8F7B58-2ED4-E3DF-9094-E87FD0B44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73723" y="2548418"/>
              <a:ext cx="16286838" cy="10466015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1B9EEE3A-1E4D-E5B9-F1AE-4C11977126F0}"/>
                </a:ext>
              </a:extLst>
            </p:cNvPr>
            <p:cNvSpPr txBox="1"/>
            <p:nvPr/>
          </p:nvSpPr>
          <p:spPr>
            <a:xfrm rot="18758015">
              <a:off x="16948208" y="12477015"/>
              <a:ext cx="421173" cy="384721"/>
            </a:xfrm>
            <a:prstGeom prst="rect">
              <a:avLst/>
            </a:prstGeom>
            <a:solidFill>
              <a:srgbClr val="D0D0D0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spc="0" normalizeH="0" baseline="0">
                  <a:ln>
                    <a:noFill/>
                  </a:ln>
                  <a:solidFill>
                    <a:srgbClr val="EC8037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14</a:t>
              </a: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F55865BD-A808-D225-4E05-B0FE058C0993}"/>
              </a:ext>
            </a:extLst>
          </p:cNvPr>
          <p:cNvSpPr txBox="1"/>
          <p:nvPr/>
        </p:nvSpPr>
        <p:spPr>
          <a:xfrm>
            <a:off x="17021175" y="5203966"/>
            <a:ext cx="2019300" cy="100027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101 candidats à l’initial en juin 2024</a:t>
            </a:r>
          </a:p>
        </p:txBody>
      </p:sp>
    </p:spTree>
    <p:extLst>
      <p:ext uri="{BB962C8B-B14F-4D97-AF65-F5344CB8AC3E}">
        <p14:creationId xmlns:p14="http://schemas.microsoft.com/office/powerpoint/2010/main" val="365218965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9A3DA2B6-226E-4A46-A6BC-985C5FEE108E}"/>
              </a:ext>
            </a:extLst>
          </p:cNvPr>
          <p:cNvSpPr/>
          <p:nvPr/>
        </p:nvSpPr>
        <p:spPr>
          <a:xfrm rot="18900000">
            <a:off x="23203687" y="12448797"/>
            <a:ext cx="438495" cy="427118"/>
          </a:xfrm>
          <a:prstGeom prst="rect">
            <a:avLst/>
          </a:prstGeom>
          <a:solidFill>
            <a:srgbClr val="0B418C"/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" name="Numéro de diapositive">
            <a:extLst>
              <a:ext uri="{FF2B5EF4-FFF2-40B4-BE49-F238E27FC236}">
                <a16:creationId xmlns:a16="http://schemas.microsoft.com/office/drawing/2014/main" id="{3043F537-62AF-4E52-BE0E-80A4455C392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3281668" y="12454418"/>
            <a:ext cx="245381" cy="419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t>4</a:t>
            </a:fld>
            <a:endParaRPr/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59AEEC0B-0E54-416B-9D13-50562B259B0B}"/>
              </a:ext>
            </a:extLst>
          </p:cNvPr>
          <p:cNvCxnSpPr/>
          <p:nvPr/>
        </p:nvCxnSpPr>
        <p:spPr>
          <a:xfrm flipH="1">
            <a:off x="23401808" y="13064559"/>
            <a:ext cx="5750" cy="914400"/>
          </a:xfrm>
          <a:prstGeom prst="straightConnector1">
            <a:avLst/>
          </a:prstGeom>
          <a:ln w="28575">
            <a:solidFill>
              <a:srgbClr val="4472C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3BBAFCB0-51CC-4AD4-810B-92163C891918}"/>
              </a:ext>
            </a:extLst>
          </p:cNvPr>
          <p:cNvGrpSpPr/>
          <p:nvPr/>
        </p:nvGrpSpPr>
        <p:grpSpPr>
          <a:xfrm>
            <a:off x="622131" y="619445"/>
            <a:ext cx="2380141" cy="2417410"/>
            <a:chOff x="3243410" y="9749368"/>
            <a:chExt cx="2380141" cy="2417410"/>
          </a:xfrm>
        </p:grpSpPr>
        <p:sp>
          <p:nvSpPr>
            <p:cNvPr id="30" name="Rectangle">
              <a:extLst>
                <a:ext uri="{FF2B5EF4-FFF2-40B4-BE49-F238E27FC236}">
                  <a16:creationId xmlns:a16="http://schemas.microsoft.com/office/drawing/2014/main" id="{5B7E5819-83CE-4AEE-87C8-8F4B8BB1D298}"/>
                </a:ext>
              </a:extLst>
            </p:cNvPr>
            <p:cNvSpPr/>
            <p:nvPr/>
          </p:nvSpPr>
          <p:spPr>
            <a:xfrm rot="18900000">
              <a:off x="3355151" y="9841574"/>
              <a:ext cx="2157605" cy="2222989"/>
            </a:xfrm>
            <a:prstGeom prst="rect">
              <a:avLst/>
            </a:prstGeom>
            <a:ln w="63500">
              <a:solidFill>
                <a:srgbClr val="0B418C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062BF32D-ED2F-43A3-9711-8D6F37AC345D}"/>
                </a:ext>
              </a:extLst>
            </p:cNvPr>
            <p:cNvGrpSpPr/>
            <p:nvPr/>
          </p:nvGrpSpPr>
          <p:grpSpPr>
            <a:xfrm>
              <a:off x="3243410" y="9749368"/>
              <a:ext cx="2380141" cy="2417410"/>
              <a:chOff x="3243410" y="9749368"/>
              <a:chExt cx="2380141" cy="2417410"/>
            </a:xfrm>
          </p:grpSpPr>
          <p:grpSp>
            <p:nvGrpSpPr>
              <p:cNvPr id="32" name="Groupe 31">
                <a:extLst>
                  <a:ext uri="{FF2B5EF4-FFF2-40B4-BE49-F238E27FC236}">
                    <a16:creationId xmlns:a16="http://schemas.microsoft.com/office/drawing/2014/main" id="{9D7EA2D4-38C2-4E81-ABE5-477C697B05B0}"/>
                  </a:ext>
                </a:extLst>
              </p:cNvPr>
              <p:cNvGrpSpPr/>
              <p:nvPr/>
            </p:nvGrpSpPr>
            <p:grpSpPr>
              <a:xfrm>
                <a:off x="3243410" y="10462048"/>
                <a:ext cx="951603" cy="976874"/>
                <a:chOff x="3236929" y="10533565"/>
                <a:chExt cx="951603" cy="976874"/>
              </a:xfrm>
            </p:grpSpPr>
            <p:sp>
              <p:nvSpPr>
                <p:cNvPr id="42" name="Rectangle">
                  <a:extLst>
                    <a:ext uri="{FF2B5EF4-FFF2-40B4-BE49-F238E27FC236}">
                      <a16:creationId xmlns:a16="http://schemas.microsoft.com/office/drawing/2014/main" id="{EFE47126-437C-4E9D-AABF-B8B8F8C406A8}"/>
                    </a:ext>
                  </a:extLst>
                </p:cNvPr>
                <p:cNvSpPr/>
                <p:nvPr/>
              </p:nvSpPr>
              <p:spPr>
                <a:xfrm rot="18900000">
                  <a:off x="3236929" y="10533565"/>
                  <a:ext cx="951603" cy="976874"/>
                </a:xfrm>
                <a:prstGeom prst="rect">
                  <a:avLst/>
                </a:prstGeom>
                <a:solidFill>
                  <a:srgbClr val="0B418C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30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43" name="CIFMD-picto-bateau-Grand.png" descr="CIFMD-picto-bateau-Grand.png">
                  <a:extLst>
                    <a:ext uri="{FF2B5EF4-FFF2-40B4-BE49-F238E27FC236}">
                      <a16:creationId xmlns:a16="http://schemas.microsoft.com/office/drawing/2014/main" id="{2F5C9A14-2FE5-4D57-89AC-F8DFC9F3E2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318035" y="10763107"/>
                  <a:ext cx="794732" cy="486931"/>
                </a:xfrm>
                <a:prstGeom prst="rect">
                  <a:avLst/>
                </a:prstGeom>
                <a:ln w="3175">
                  <a:miter lim="400000"/>
                </a:ln>
              </p:spPr>
            </p:pic>
          </p:grpSp>
          <p:grpSp>
            <p:nvGrpSpPr>
              <p:cNvPr id="33" name="Groupe 32">
                <a:extLst>
                  <a:ext uri="{FF2B5EF4-FFF2-40B4-BE49-F238E27FC236}">
                    <a16:creationId xmlns:a16="http://schemas.microsoft.com/office/drawing/2014/main" id="{6612B760-0989-465C-9C47-A76CC1695851}"/>
                  </a:ext>
                </a:extLst>
              </p:cNvPr>
              <p:cNvGrpSpPr/>
              <p:nvPr/>
            </p:nvGrpSpPr>
            <p:grpSpPr>
              <a:xfrm>
                <a:off x="3955568" y="9749368"/>
                <a:ext cx="951603" cy="976875"/>
                <a:chOff x="3955568" y="9749368"/>
                <a:chExt cx="951603" cy="976875"/>
              </a:xfrm>
            </p:grpSpPr>
            <p:sp>
              <p:nvSpPr>
                <p:cNvPr id="40" name="Rectangle">
                  <a:extLst>
                    <a:ext uri="{FF2B5EF4-FFF2-40B4-BE49-F238E27FC236}">
                      <a16:creationId xmlns:a16="http://schemas.microsoft.com/office/drawing/2014/main" id="{8738FDE5-7BB4-43F0-9878-8356490D92D3}"/>
                    </a:ext>
                  </a:extLst>
                </p:cNvPr>
                <p:cNvSpPr/>
                <p:nvPr/>
              </p:nvSpPr>
              <p:spPr>
                <a:xfrm rot="18900000">
                  <a:off x="3955568" y="9749368"/>
                  <a:ext cx="951603" cy="976875"/>
                </a:xfrm>
                <a:prstGeom prst="rect">
                  <a:avLst/>
                </a:prstGeom>
                <a:solidFill>
                  <a:srgbClr val="0B418C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30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41" name="CIFMD-picto-camion-Grand.png" descr="CIFMD-picto-camion-Grand.png">
                  <a:extLst>
                    <a:ext uri="{FF2B5EF4-FFF2-40B4-BE49-F238E27FC236}">
                      <a16:creationId xmlns:a16="http://schemas.microsoft.com/office/drawing/2014/main" id="{C72CE15A-185B-498A-ACF0-A30126F954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69411" y="10003076"/>
                  <a:ext cx="723916" cy="443542"/>
                </a:xfrm>
                <a:prstGeom prst="rect">
                  <a:avLst/>
                </a:prstGeom>
                <a:ln w="3175">
                  <a:miter lim="400000"/>
                </a:ln>
              </p:spPr>
            </p:pic>
          </p:grpSp>
          <p:grpSp>
            <p:nvGrpSpPr>
              <p:cNvPr id="34" name="Groupe 33">
                <a:extLst>
                  <a:ext uri="{FF2B5EF4-FFF2-40B4-BE49-F238E27FC236}">
                    <a16:creationId xmlns:a16="http://schemas.microsoft.com/office/drawing/2014/main" id="{D1A82E1B-A659-4E13-AA56-1156211D2AEA}"/>
                  </a:ext>
                </a:extLst>
              </p:cNvPr>
              <p:cNvGrpSpPr/>
              <p:nvPr/>
            </p:nvGrpSpPr>
            <p:grpSpPr>
              <a:xfrm>
                <a:off x="4671948" y="10485774"/>
                <a:ext cx="951603" cy="976875"/>
                <a:chOff x="4664328" y="10507323"/>
                <a:chExt cx="951603" cy="976875"/>
              </a:xfrm>
            </p:grpSpPr>
            <p:sp>
              <p:nvSpPr>
                <p:cNvPr id="38" name="Rectangle">
                  <a:extLst>
                    <a:ext uri="{FF2B5EF4-FFF2-40B4-BE49-F238E27FC236}">
                      <a16:creationId xmlns:a16="http://schemas.microsoft.com/office/drawing/2014/main" id="{79A0C559-F799-4C99-BA7B-52CDDE21199F}"/>
                    </a:ext>
                  </a:extLst>
                </p:cNvPr>
                <p:cNvSpPr/>
                <p:nvPr/>
              </p:nvSpPr>
              <p:spPr>
                <a:xfrm rot="18900000">
                  <a:off x="4664328" y="10507323"/>
                  <a:ext cx="951603" cy="976875"/>
                </a:xfrm>
                <a:prstGeom prst="rect">
                  <a:avLst/>
                </a:prstGeom>
                <a:solidFill>
                  <a:srgbClr val="0B418C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30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39" name="CIFMD-picto-train-Grand.png" descr="CIFMD-picto-train-Grand.png">
                  <a:extLst>
                    <a:ext uri="{FF2B5EF4-FFF2-40B4-BE49-F238E27FC236}">
                      <a16:creationId xmlns:a16="http://schemas.microsoft.com/office/drawing/2014/main" id="{7B94ED4F-9685-4D92-83F5-8CD8119E11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30188" y="10716448"/>
                  <a:ext cx="834296" cy="511172"/>
                </a:xfrm>
                <a:prstGeom prst="rect">
                  <a:avLst/>
                </a:prstGeom>
                <a:ln w="3175">
                  <a:miter lim="400000"/>
                </a:ln>
              </p:spPr>
            </p:pic>
          </p:grpSp>
          <p:grpSp>
            <p:nvGrpSpPr>
              <p:cNvPr id="35" name="Groupe 34">
                <a:extLst>
                  <a:ext uri="{FF2B5EF4-FFF2-40B4-BE49-F238E27FC236}">
                    <a16:creationId xmlns:a16="http://schemas.microsoft.com/office/drawing/2014/main" id="{D03C80E6-8110-41D2-8EB1-F2E3C4285393}"/>
                  </a:ext>
                </a:extLst>
              </p:cNvPr>
              <p:cNvGrpSpPr/>
              <p:nvPr/>
            </p:nvGrpSpPr>
            <p:grpSpPr>
              <a:xfrm>
                <a:off x="3967843" y="11189904"/>
                <a:ext cx="951603" cy="976874"/>
                <a:chOff x="3967844" y="11155067"/>
                <a:chExt cx="951603" cy="976874"/>
              </a:xfrm>
            </p:grpSpPr>
            <p:sp>
              <p:nvSpPr>
                <p:cNvPr id="36" name="Rectangle">
                  <a:extLst>
                    <a:ext uri="{FF2B5EF4-FFF2-40B4-BE49-F238E27FC236}">
                      <a16:creationId xmlns:a16="http://schemas.microsoft.com/office/drawing/2014/main" id="{17853609-1F85-4CC0-8601-6558F6D1A609}"/>
                    </a:ext>
                  </a:extLst>
                </p:cNvPr>
                <p:cNvSpPr/>
                <p:nvPr/>
              </p:nvSpPr>
              <p:spPr>
                <a:xfrm rot="18900000">
                  <a:off x="3967844" y="11155067"/>
                  <a:ext cx="951603" cy="976874"/>
                </a:xfrm>
                <a:prstGeom prst="rect">
                  <a:avLst/>
                </a:prstGeom>
                <a:solidFill>
                  <a:srgbClr val="0B418C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30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37" name="CIFMD-ecriture-HD.png" descr="CIFMD-ecriture-HD.png">
                  <a:extLst>
                    <a:ext uri="{FF2B5EF4-FFF2-40B4-BE49-F238E27FC236}">
                      <a16:creationId xmlns:a16="http://schemas.microsoft.com/office/drawing/2014/main" id="{F8F64F9A-943F-4FB3-8A9E-5BBFE30066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87396" y="11363959"/>
                  <a:ext cx="912504" cy="559090"/>
                </a:xfrm>
                <a:prstGeom prst="rect">
                  <a:avLst/>
                </a:prstGeom>
                <a:ln w="3175">
                  <a:miter lim="400000"/>
                </a:ln>
              </p:spPr>
            </p:pic>
          </p:grpSp>
        </p:grpSp>
      </p:grpSp>
      <p:sp>
        <p:nvSpPr>
          <p:cNvPr id="45" name="INTRODUCTION">
            <a:extLst>
              <a:ext uri="{FF2B5EF4-FFF2-40B4-BE49-F238E27FC236}">
                <a16:creationId xmlns:a16="http://schemas.microsoft.com/office/drawing/2014/main" id="{07AAFF87-F0CA-68D3-A26B-0FBA50772700}"/>
              </a:ext>
            </a:extLst>
          </p:cNvPr>
          <p:cNvSpPr txBox="1"/>
          <p:nvPr/>
        </p:nvSpPr>
        <p:spPr>
          <a:xfrm>
            <a:off x="3681311" y="274371"/>
            <a:ext cx="19624780" cy="10002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00" tIns="38100" rIns="38100" bIns="38100">
            <a:spAutoFit/>
          </a:bodyPr>
          <a:lstStyle>
            <a:lvl1pPr algn="l">
              <a:defRPr sz="11000">
                <a:solidFill>
                  <a:srgbClr val="9F7E3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fr-FR" sz="6000"/>
              <a:t>Chiffres clés – Evolution des renouvellements</a:t>
            </a:r>
            <a:endParaRPr sz="600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8505DC7-6CAD-7C64-ABA2-5AA280C9BF38}"/>
              </a:ext>
            </a:extLst>
          </p:cNvPr>
          <p:cNvSpPr txBox="1"/>
          <p:nvPr/>
        </p:nvSpPr>
        <p:spPr>
          <a:xfrm>
            <a:off x="646019" y="5612830"/>
            <a:ext cx="3265199" cy="598625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spc="0" normalizeH="0" baseline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Au 21/06/2024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>
                <a:solidFill>
                  <a:schemeClr val="accent2">
                    <a:lumMod val="50000"/>
                  </a:schemeClr>
                </a:solidFill>
              </a:rPr>
              <a:t>334 candidats ont renouvelé (40 %)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3200">
              <a:solidFill>
                <a:schemeClr val="accent2">
                  <a:lumMod val="50000"/>
                </a:schemeClr>
              </a:solidFill>
            </a:endParaRP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spc="0" normalizeH="0" baseline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396 </a:t>
            </a:r>
            <a:r>
              <a:rPr lang="fr-FR" sz="3200">
                <a:solidFill>
                  <a:schemeClr val="accent2">
                    <a:lumMod val="50000"/>
                  </a:schemeClr>
                </a:solidFill>
              </a:rPr>
              <a:t>certificats expirant au second semestre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1" i="0" u="none" strike="noStrike" cap="none" spc="0" normalizeH="0" baseline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>
                <a:solidFill>
                  <a:schemeClr val="accent2">
                    <a:lumMod val="50000"/>
                  </a:schemeClr>
                </a:solidFill>
              </a:rPr>
              <a:t>Baisse d’au moins 12 %</a:t>
            </a:r>
            <a:endParaRPr kumimoji="0" lang="fr-FR" sz="28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" name="Graphique 12" descr="Graphique de tendance à la baisse avec un remplissage uni">
            <a:extLst>
              <a:ext uri="{FF2B5EF4-FFF2-40B4-BE49-F238E27FC236}">
                <a16:creationId xmlns:a16="http://schemas.microsoft.com/office/drawing/2014/main" id="{D79CC02B-708F-CB01-F015-4CEA4F676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18936" y="4571665"/>
            <a:ext cx="1119366" cy="111936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C27EE25-5A69-EC9A-B72D-86E1696A4C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7824" y="2268873"/>
            <a:ext cx="17140796" cy="978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9655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259C2FD-5EDC-71D1-8905-2610CDF1E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005"/>
            <a:ext cx="24323079" cy="12661514"/>
          </a:xfrm>
          <a:prstGeom prst="rect">
            <a:avLst/>
          </a:prstGeom>
        </p:spPr>
      </p:pic>
      <p:sp>
        <p:nvSpPr>
          <p:cNvPr id="2" name="Rectangle">
            <a:extLst>
              <a:ext uri="{FF2B5EF4-FFF2-40B4-BE49-F238E27FC236}">
                <a16:creationId xmlns:a16="http://schemas.microsoft.com/office/drawing/2014/main" id="{9A3DA2B6-226E-4A46-A6BC-985C5FEE108E}"/>
              </a:ext>
            </a:extLst>
          </p:cNvPr>
          <p:cNvSpPr/>
          <p:nvPr/>
        </p:nvSpPr>
        <p:spPr>
          <a:xfrm rot="18900000">
            <a:off x="23203687" y="12448797"/>
            <a:ext cx="438495" cy="427118"/>
          </a:xfrm>
          <a:prstGeom prst="rect">
            <a:avLst/>
          </a:prstGeom>
          <a:solidFill>
            <a:srgbClr val="0B418C"/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" name="Numéro de diapositive">
            <a:extLst>
              <a:ext uri="{FF2B5EF4-FFF2-40B4-BE49-F238E27FC236}">
                <a16:creationId xmlns:a16="http://schemas.microsoft.com/office/drawing/2014/main" id="{3043F537-62AF-4E52-BE0E-80A4455C392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3281668" y="12454418"/>
            <a:ext cx="245381" cy="419101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>
            <a:lvl1pPr>
              <a:defRPr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t>5</a:t>
            </a:fld>
            <a:endParaRPr/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59AEEC0B-0E54-416B-9D13-50562B259B0B}"/>
              </a:ext>
            </a:extLst>
          </p:cNvPr>
          <p:cNvCxnSpPr/>
          <p:nvPr/>
        </p:nvCxnSpPr>
        <p:spPr>
          <a:xfrm flipH="1">
            <a:off x="23401808" y="13064559"/>
            <a:ext cx="5750" cy="914400"/>
          </a:xfrm>
          <a:prstGeom prst="straightConnector1">
            <a:avLst/>
          </a:prstGeom>
          <a:ln w="28575">
            <a:solidFill>
              <a:srgbClr val="4472C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89F03303-0FFC-D31A-CBF4-8ACE4647BDE4}"/>
              </a:ext>
            </a:extLst>
          </p:cNvPr>
          <p:cNvSpPr txBox="1"/>
          <p:nvPr/>
        </p:nvSpPr>
        <p:spPr>
          <a:xfrm>
            <a:off x="8761649" y="1184769"/>
            <a:ext cx="2811226" cy="19851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spc="0" normalizeH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≈ </a:t>
            </a:r>
            <a:r>
              <a:rPr kumimoji="0" lang="fr-FR" sz="2800" b="1" i="0" u="none" strike="noStrike" cap="none" spc="0" normalizeH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70 % de CSTMD Route Chimie / Gaz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b="0">
                <a:solidFill>
                  <a:schemeClr val="accent6">
                    <a:lumMod val="50000"/>
                  </a:schemeClr>
                </a:solidFill>
              </a:rPr>
              <a:t>Légère augmentation depuis 2023</a:t>
            </a:r>
            <a:endParaRPr kumimoji="0" lang="fr-FR" sz="2000" b="0" i="0" u="none" strike="noStrike" cap="none" spc="0" normalizeH="0" baseline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02C8913-2242-9C9C-82A6-469B10E41BD5}"/>
              </a:ext>
            </a:extLst>
          </p:cNvPr>
          <p:cNvSpPr txBox="1"/>
          <p:nvPr/>
        </p:nvSpPr>
        <p:spPr>
          <a:xfrm>
            <a:off x="11056918" y="4648166"/>
            <a:ext cx="5244952" cy="18004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spc="0" normalizeH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≈ </a:t>
            </a:r>
            <a:r>
              <a:rPr kumimoji="0" lang="fr-FR" sz="2800" b="1" i="0" u="none" strike="noStrike" cap="none" spc="0" normalizeH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23 % de CSTMD avec soit classe 1 soit classe 7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>
                <a:solidFill>
                  <a:schemeClr val="accent6">
                    <a:lumMod val="50000"/>
                  </a:schemeClr>
                </a:solidFill>
              </a:rPr>
              <a:t>dont 5,6 % avec les 2 spécialités</a:t>
            </a:r>
            <a:endParaRPr kumimoji="0" lang="fr-FR" sz="2800" b="1" i="0" u="none" strike="noStrike" cap="none" spc="0" normalizeH="0" baseline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Graphique 9" descr="Camion avec un remplissage uni">
            <a:extLst>
              <a:ext uri="{FF2B5EF4-FFF2-40B4-BE49-F238E27FC236}">
                <a16:creationId xmlns:a16="http://schemas.microsoft.com/office/drawing/2014/main" id="{55B5449A-3E55-DB11-8E7E-F594E4051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85391" y="198450"/>
            <a:ext cx="914400" cy="914400"/>
          </a:xfrm>
          <a:prstGeom prst="rect">
            <a:avLst/>
          </a:prstGeom>
        </p:spPr>
      </p:pic>
      <p:pic>
        <p:nvPicPr>
          <p:cNvPr id="12" name="Graphique 11" descr="Bécher avec un remplissage uni">
            <a:extLst>
              <a:ext uri="{FF2B5EF4-FFF2-40B4-BE49-F238E27FC236}">
                <a16:creationId xmlns:a16="http://schemas.microsoft.com/office/drawing/2014/main" id="{7F4C78ED-F8D7-908E-45E8-791848E1EB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96013" y="140086"/>
            <a:ext cx="914400" cy="9144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F988CDA5-A1FB-6523-5E56-5097C25EEDCA}"/>
              </a:ext>
            </a:extLst>
          </p:cNvPr>
          <p:cNvSpPr txBox="1"/>
          <p:nvPr/>
        </p:nvSpPr>
        <p:spPr>
          <a:xfrm>
            <a:off x="20088617" y="5257783"/>
            <a:ext cx="3943689" cy="18004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spc="0" normalizeH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≈ </a:t>
            </a:r>
            <a:r>
              <a:rPr kumimoji="0" lang="fr-FR" sz="2800" b="1" i="0" u="none" strike="noStrike" cap="none" spc="0" normalizeH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5,4 % de CSTMD « experts » toutes classes et 5 % tous modes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8928B6C-F0DB-65F9-4B45-2A2BC70792D8}"/>
              </a:ext>
            </a:extLst>
          </p:cNvPr>
          <p:cNvSpPr txBox="1"/>
          <p:nvPr/>
        </p:nvSpPr>
        <p:spPr>
          <a:xfrm>
            <a:off x="1393590" y="4788423"/>
            <a:ext cx="2029548" cy="30931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spc="0" normalizeH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≈ </a:t>
            </a:r>
            <a:r>
              <a:rPr kumimoji="0" lang="fr-FR" sz="2800" b="1" i="0" u="none" strike="noStrike" cap="none" spc="0" normalizeH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2,2 % de CSTMD « experts » toutes classes et tous modes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03E0A5C-BE67-6584-A495-1B72ED14D39A}"/>
              </a:ext>
            </a:extLst>
          </p:cNvPr>
          <p:cNvSpPr txBox="1"/>
          <p:nvPr/>
        </p:nvSpPr>
        <p:spPr>
          <a:xfrm>
            <a:off x="13805953" y="499618"/>
            <a:ext cx="9721096" cy="18004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La répartition évolue peu et reste sensiblement la même au fil des ans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0"/>
              <a:t>Préférence des nouveaux CSTMD pour Route Chimie-Gaz (+ 3 %) </a:t>
            </a:r>
            <a:endParaRPr kumimoji="0" lang="fr-FR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8484772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9A3DA2B6-226E-4A46-A6BC-985C5FEE108E}"/>
              </a:ext>
            </a:extLst>
          </p:cNvPr>
          <p:cNvSpPr/>
          <p:nvPr/>
        </p:nvSpPr>
        <p:spPr>
          <a:xfrm rot="18900000">
            <a:off x="23203687" y="12448797"/>
            <a:ext cx="438495" cy="427118"/>
          </a:xfrm>
          <a:prstGeom prst="rect">
            <a:avLst/>
          </a:prstGeom>
          <a:solidFill>
            <a:srgbClr val="0B418C"/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" name="Numéro de diapositive">
            <a:extLst>
              <a:ext uri="{FF2B5EF4-FFF2-40B4-BE49-F238E27FC236}">
                <a16:creationId xmlns:a16="http://schemas.microsoft.com/office/drawing/2014/main" id="{3043F537-62AF-4E52-BE0E-80A4455C392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3281668" y="12454418"/>
            <a:ext cx="245381" cy="419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t>6</a:t>
            </a:fld>
            <a:endParaRPr/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59AEEC0B-0E54-416B-9D13-50562B259B0B}"/>
              </a:ext>
            </a:extLst>
          </p:cNvPr>
          <p:cNvCxnSpPr/>
          <p:nvPr/>
        </p:nvCxnSpPr>
        <p:spPr>
          <a:xfrm flipH="1">
            <a:off x="23401808" y="13064559"/>
            <a:ext cx="5750" cy="914400"/>
          </a:xfrm>
          <a:prstGeom prst="straightConnector1">
            <a:avLst/>
          </a:prstGeom>
          <a:ln w="28575">
            <a:solidFill>
              <a:srgbClr val="4472C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3BBAFCB0-51CC-4AD4-810B-92163C891918}"/>
              </a:ext>
            </a:extLst>
          </p:cNvPr>
          <p:cNvGrpSpPr/>
          <p:nvPr/>
        </p:nvGrpSpPr>
        <p:grpSpPr>
          <a:xfrm>
            <a:off x="622131" y="619445"/>
            <a:ext cx="2380141" cy="2417410"/>
            <a:chOff x="3243410" y="9749368"/>
            <a:chExt cx="2380141" cy="2417410"/>
          </a:xfrm>
        </p:grpSpPr>
        <p:sp>
          <p:nvSpPr>
            <p:cNvPr id="30" name="Rectangle">
              <a:extLst>
                <a:ext uri="{FF2B5EF4-FFF2-40B4-BE49-F238E27FC236}">
                  <a16:creationId xmlns:a16="http://schemas.microsoft.com/office/drawing/2014/main" id="{5B7E5819-83CE-4AEE-87C8-8F4B8BB1D298}"/>
                </a:ext>
              </a:extLst>
            </p:cNvPr>
            <p:cNvSpPr/>
            <p:nvPr/>
          </p:nvSpPr>
          <p:spPr>
            <a:xfrm rot="18900000">
              <a:off x="3355151" y="9841574"/>
              <a:ext cx="2157605" cy="2222989"/>
            </a:xfrm>
            <a:prstGeom prst="rect">
              <a:avLst/>
            </a:prstGeom>
            <a:ln w="63500">
              <a:solidFill>
                <a:srgbClr val="0B418C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062BF32D-ED2F-43A3-9711-8D6F37AC345D}"/>
                </a:ext>
              </a:extLst>
            </p:cNvPr>
            <p:cNvGrpSpPr/>
            <p:nvPr/>
          </p:nvGrpSpPr>
          <p:grpSpPr>
            <a:xfrm>
              <a:off x="3243410" y="9749368"/>
              <a:ext cx="2380141" cy="2417410"/>
              <a:chOff x="3243410" y="9749368"/>
              <a:chExt cx="2380141" cy="2417410"/>
            </a:xfrm>
          </p:grpSpPr>
          <p:grpSp>
            <p:nvGrpSpPr>
              <p:cNvPr id="32" name="Groupe 31">
                <a:extLst>
                  <a:ext uri="{FF2B5EF4-FFF2-40B4-BE49-F238E27FC236}">
                    <a16:creationId xmlns:a16="http://schemas.microsoft.com/office/drawing/2014/main" id="{9D7EA2D4-38C2-4E81-ABE5-477C697B05B0}"/>
                  </a:ext>
                </a:extLst>
              </p:cNvPr>
              <p:cNvGrpSpPr/>
              <p:nvPr/>
            </p:nvGrpSpPr>
            <p:grpSpPr>
              <a:xfrm>
                <a:off x="3243410" y="10462048"/>
                <a:ext cx="951603" cy="976874"/>
                <a:chOff x="3236929" y="10533565"/>
                <a:chExt cx="951603" cy="976874"/>
              </a:xfrm>
            </p:grpSpPr>
            <p:sp>
              <p:nvSpPr>
                <p:cNvPr id="42" name="Rectangle">
                  <a:extLst>
                    <a:ext uri="{FF2B5EF4-FFF2-40B4-BE49-F238E27FC236}">
                      <a16:creationId xmlns:a16="http://schemas.microsoft.com/office/drawing/2014/main" id="{EFE47126-437C-4E9D-AABF-B8B8F8C406A8}"/>
                    </a:ext>
                  </a:extLst>
                </p:cNvPr>
                <p:cNvSpPr/>
                <p:nvPr/>
              </p:nvSpPr>
              <p:spPr>
                <a:xfrm rot="18900000">
                  <a:off x="3236929" y="10533565"/>
                  <a:ext cx="951603" cy="976874"/>
                </a:xfrm>
                <a:prstGeom prst="rect">
                  <a:avLst/>
                </a:prstGeom>
                <a:solidFill>
                  <a:srgbClr val="0B418C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30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43" name="CIFMD-picto-bateau-Grand.png" descr="CIFMD-picto-bateau-Grand.png">
                  <a:extLst>
                    <a:ext uri="{FF2B5EF4-FFF2-40B4-BE49-F238E27FC236}">
                      <a16:creationId xmlns:a16="http://schemas.microsoft.com/office/drawing/2014/main" id="{2F5C9A14-2FE5-4D57-89AC-F8DFC9F3E2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318035" y="10763107"/>
                  <a:ext cx="794732" cy="486931"/>
                </a:xfrm>
                <a:prstGeom prst="rect">
                  <a:avLst/>
                </a:prstGeom>
                <a:ln w="3175">
                  <a:miter lim="400000"/>
                </a:ln>
              </p:spPr>
            </p:pic>
          </p:grpSp>
          <p:grpSp>
            <p:nvGrpSpPr>
              <p:cNvPr id="33" name="Groupe 32">
                <a:extLst>
                  <a:ext uri="{FF2B5EF4-FFF2-40B4-BE49-F238E27FC236}">
                    <a16:creationId xmlns:a16="http://schemas.microsoft.com/office/drawing/2014/main" id="{6612B760-0989-465C-9C47-A76CC1695851}"/>
                  </a:ext>
                </a:extLst>
              </p:cNvPr>
              <p:cNvGrpSpPr/>
              <p:nvPr/>
            </p:nvGrpSpPr>
            <p:grpSpPr>
              <a:xfrm>
                <a:off x="3955568" y="9749368"/>
                <a:ext cx="951603" cy="976875"/>
                <a:chOff x="3955568" y="9749368"/>
                <a:chExt cx="951603" cy="976875"/>
              </a:xfrm>
            </p:grpSpPr>
            <p:sp>
              <p:nvSpPr>
                <p:cNvPr id="40" name="Rectangle">
                  <a:extLst>
                    <a:ext uri="{FF2B5EF4-FFF2-40B4-BE49-F238E27FC236}">
                      <a16:creationId xmlns:a16="http://schemas.microsoft.com/office/drawing/2014/main" id="{8738FDE5-7BB4-43F0-9878-8356490D92D3}"/>
                    </a:ext>
                  </a:extLst>
                </p:cNvPr>
                <p:cNvSpPr/>
                <p:nvPr/>
              </p:nvSpPr>
              <p:spPr>
                <a:xfrm rot="18900000">
                  <a:off x="3955568" y="9749368"/>
                  <a:ext cx="951603" cy="976875"/>
                </a:xfrm>
                <a:prstGeom prst="rect">
                  <a:avLst/>
                </a:prstGeom>
                <a:solidFill>
                  <a:srgbClr val="0B418C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30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41" name="CIFMD-picto-camion-Grand.png" descr="CIFMD-picto-camion-Grand.png">
                  <a:extLst>
                    <a:ext uri="{FF2B5EF4-FFF2-40B4-BE49-F238E27FC236}">
                      <a16:creationId xmlns:a16="http://schemas.microsoft.com/office/drawing/2014/main" id="{C72CE15A-185B-498A-ACF0-A30126F954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69411" y="10003076"/>
                  <a:ext cx="723916" cy="443542"/>
                </a:xfrm>
                <a:prstGeom prst="rect">
                  <a:avLst/>
                </a:prstGeom>
                <a:ln w="3175">
                  <a:miter lim="400000"/>
                </a:ln>
              </p:spPr>
            </p:pic>
          </p:grpSp>
          <p:grpSp>
            <p:nvGrpSpPr>
              <p:cNvPr id="34" name="Groupe 33">
                <a:extLst>
                  <a:ext uri="{FF2B5EF4-FFF2-40B4-BE49-F238E27FC236}">
                    <a16:creationId xmlns:a16="http://schemas.microsoft.com/office/drawing/2014/main" id="{D1A82E1B-A659-4E13-AA56-1156211D2AEA}"/>
                  </a:ext>
                </a:extLst>
              </p:cNvPr>
              <p:cNvGrpSpPr/>
              <p:nvPr/>
            </p:nvGrpSpPr>
            <p:grpSpPr>
              <a:xfrm>
                <a:off x="4671948" y="10485774"/>
                <a:ext cx="951603" cy="976875"/>
                <a:chOff x="4664328" y="10507323"/>
                <a:chExt cx="951603" cy="976875"/>
              </a:xfrm>
            </p:grpSpPr>
            <p:sp>
              <p:nvSpPr>
                <p:cNvPr id="38" name="Rectangle">
                  <a:extLst>
                    <a:ext uri="{FF2B5EF4-FFF2-40B4-BE49-F238E27FC236}">
                      <a16:creationId xmlns:a16="http://schemas.microsoft.com/office/drawing/2014/main" id="{79A0C559-F799-4C99-BA7B-52CDDE21199F}"/>
                    </a:ext>
                  </a:extLst>
                </p:cNvPr>
                <p:cNvSpPr/>
                <p:nvPr/>
              </p:nvSpPr>
              <p:spPr>
                <a:xfrm rot="18900000">
                  <a:off x="4664328" y="10507323"/>
                  <a:ext cx="951603" cy="976875"/>
                </a:xfrm>
                <a:prstGeom prst="rect">
                  <a:avLst/>
                </a:prstGeom>
                <a:solidFill>
                  <a:srgbClr val="0B418C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30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39" name="CIFMD-picto-train-Grand.png" descr="CIFMD-picto-train-Grand.png">
                  <a:extLst>
                    <a:ext uri="{FF2B5EF4-FFF2-40B4-BE49-F238E27FC236}">
                      <a16:creationId xmlns:a16="http://schemas.microsoft.com/office/drawing/2014/main" id="{7B94ED4F-9685-4D92-83F5-8CD8119E11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30188" y="10716448"/>
                  <a:ext cx="834296" cy="511172"/>
                </a:xfrm>
                <a:prstGeom prst="rect">
                  <a:avLst/>
                </a:prstGeom>
                <a:ln w="3175">
                  <a:miter lim="400000"/>
                </a:ln>
              </p:spPr>
            </p:pic>
          </p:grpSp>
          <p:grpSp>
            <p:nvGrpSpPr>
              <p:cNvPr id="35" name="Groupe 34">
                <a:extLst>
                  <a:ext uri="{FF2B5EF4-FFF2-40B4-BE49-F238E27FC236}">
                    <a16:creationId xmlns:a16="http://schemas.microsoft.com/office/drawing/2014/main" id="{D03C80E6-8110-41D2-8EB1-F2E3C4285393}"/>
                  </a:ext>
                </a:extLst>
              </p:cNvPr>
              <p:cNvGrpSpPr/>
              <p:nvPr/>
            </p:nvGrpSpPr>
            <p:grpSpPr>
              <a:xfrm>
                <a:off x="3967843" y="11189904"/>
                <a:ext cx="951603" cy="976874"/>
                <a:chOff x="3967844" y="11155067"/>
                <a:chExt cx="951603" cy="976874"/>
              </a:xfrm>
            </p:grpSpPr>
            <p:sp>
              <p:nvSpPr>
                <p:cNvPr id="36" name="Rectangle">
                  <a:extLst>
                    <a:ext uri="{FF2B5EF4-FFF2-40B4-BE49-F238E27FC236}">
                      <a16:creationId xmlns:a16="http://schemas.microsoft.com/office/drawing/2014/main" id="{17853609-1F85-4CC0-8601-6558F6D1A609}"/>
                    </a:ext>
                  </a:extLst>
                </p:cNvPr>
                <p:cNvSpPr/>
                <p:nvPr/>
              </p:nvSpPr>
              <p:spPr>
                <a:xfrm rot="18900000">
                  <a:off x="3967844" y="11155067"/>
                  <a:ext cx="951603" cy="976874"/>
                </a:xfrm>
                <a:prstGeom prst="rect">
                  <a:avLst/>
                </a:prstGeom>
                <a:solidFill>
                  <a:srgbClr val="0B418C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30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37" name="CIFMD-ecriture-HD.png" descr="CIFMD-ecriture-HD.png">
                  <a:extLst>
                    <a:ext uri="{FF2B5EF4-FFF2-40B4-BE49-F238E27FC236}">
                      <a16:creationId xmlns:a16="http://schemas.microsoft.com/office/drawing/2014/main" id="{F8F64F9A-943F-4FB3-8A9E-5BBFE30066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87396" y="11363959"/>
                  <a:ext cx="912504" cy="559090"/>
                </a:xfrm>
                <a:prstGeom prst="rect">
                  <a:avLst/>
                </a:prstGeom>
                <a:ln w="3175">
                  <a:miter lim="400000"/>
                </a:ln>
              </p:spPr>
            </p:pic>
          </p:grpSp>
        </p:grpSp>
      </p:grpSp>
      <p:sp>
        <p:nvSpPr>
          <p:cNvPr id="11" name="INTRODUCTION">
            <a:extLst>
              <a:ext uri="{FF2B5EF4-FFF2-40B4-BE49-F238E27FC236}">
                <a16:creationId xmlns:a16="http://schemas.microsoft.com/office/drawing/2014/main" id="{2DECF824-3828-B35A-CED3-C6157EFB559B}"/>
              </a:ext>
            </a:extLst>
          </p:cNvPr>
          <p:cNvSpPr txBox="1"/>
          <p:nvPr/>
        </p:nvSpPr>
        <p:spPr>
          <a:xfrm>
            <a:off x="3777028" y="1268599"/>
            <a:ext cx="19624780" cy="10002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00" tIns="38100" rIns="38100" bIns="38100">
            <a:spAutoFit/>
          </a:bodyPr>
          <a:lstStyle>
            <a:lvl1pPr algn="l">
              <a:defRPr sz="11000">
                <a:solidFill>
                  <a:srgbClr val="9F7E3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fr-FR" sz="6000"/>
              <a:t>Chiffres clés – Pyramide des âges</a:t>
            </a:r>
            <a:endParaRPr sz="600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C28FAD5-06E5-59D6-91E6-8BF1D3BEE9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7020" y="2502382"/>
            <a:ext cx="18478021" cy="1080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0559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9A3DA2B6-226E-4A46-A6BC-985C5FEE108E}"/>
              </a:ext>
            </a:extLst>
          </p:cNvPr>
          <p:cNvSpPr/>
          <p:nvPr/>
        </p:nvSpPr>
        <p:spPr>
          <a:xfrm rot="18900000">
            <a:off x="23203687" y="12448797"/>
            <a:ext cx="438495" cy="427118"/>
          </a:xfrm>
          <a:prstGeom prst="rect">
            <a:avLst/>
          </a:prstGeom>
          <a:solidFill>
            <a:srgbClr val="0B418C"/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" name="Numéro de diapositive">
            <a:extLst>
              <a:ext uri="{FF2B5EF4-FFF2-40B4-BE49-F238E27FC236}">
                <a16:creationId xmlns:a16="http://schemas.microsoft.com/office/drawing/2014/main" id="{3043F537-62AF-4E52-BE0E-80A4455C392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3281668" y="12454418"/>
            <a:ext cx="245381" cy="419101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>
            <a:lvl1pPr>
              <a:defRPr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t>7</a:t>
            </a:fld>
            <a:endParaRPr/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59AEEC0B-0E54-416B-9D13-50562B259B0B}"/>
              </a:ext>
            </a:extLst>
          </p:cNvPr>
          <p:cNvCxnSpPr/>
          <p:nvPr/>
        </p:nvCxnSpPr>
        <p:spPr>
          <a:xfrm flipH="1">
            <a:off x="23401808" y="13064559"/>
            <a:ext cx="5750" cy="914400"/>
          </a:xfrm>
          <a:prstGeom prst="straightConnector1">
            <a:avLst/>
          </a:prstGeom>
          <a:ln w="28575">
            <a:solidFill>
              <a:srgbClr val="4472C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3BBAFCB0-51CC-4AD4-810B-92163C891918}"/>
              </a:ext>
            </a:extLst>
          </p:cNvPr>
          <p:cNvGrpSpPr/>
          <p:nvPr/>
        </p:nvGrpSpPr>
        <p:grpSpPr>
          <a:xfrm>
            <a:off x="622131" y="619445"/>
            <a:ext cx="2380141" cy="2417410"/>
            <a:chOff x="3243410" y="9749368"/>
            <a:chExt cx="2380141" cy="2417410"/>
          </a:xfrm>
        </p:grpSpPr>
        <p:sp>
          <p:nvSpPr>
            <p:cNvPr id="30" name="Rectangle">
              <a:extLst>
                <a:ext uri="{FF2B5EF4-FFF2-40B4-BE49-F238E27FC236}">
                  <a16:creationId xmlns:a16="http://schemas.microsoft.com/office/drawing/2014/main" id="{5B7E5819-83CE-4AEE-87C8-8F4B8BB1D298}"/>
                </a:ext>
              </a:extLst>
            </p:cNvPr>
            <p:cNvSpPr/>
            <p:nvPr/>
          </p:nvSpPr>
          <p:spPr>
            <a:xfrm rot="18900000">
              <a:off x="3355151" y="9841574"/>
              <a:ext cx="2157605" cy="2222989"/>
            </a:xfrm>
            <a:prstGeom prst="rect">
              <a:avLst/>
            </a:prstGeom>
            <a:ln w="63500">
              <a:solidFill>
                <a:srgbClr val="0B418C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062BF32D-ED2F-43A3-9711-8D6F37AC345D}"/>
                </a:ext>
              </a:extLst>
            </p:cNvPr>
            <p:cNvGrpSpPr/>
            <p:nvPr/>
          </p:nvGrpSpPr>
          <p:grpSpPr>
            <a:xfrm>
              <a:off x="3243410" y="9749368"/>
              <a:ext cx="2380141" cy="2417410"/>
              <a:chOff x="3243410" y="9749368"/>
              <a:chExt cx="2380141" cy="2417410"/>
            </a:xfrm>
          </p:grpSpPr>
          <p:grpSp>
            <p:nvGrpSpPr>
              <p:cNvPr id="32" name="Groupe 31">
                <a:extLst>
                  <a:ext uri="{FF2B5EF4-FFF2-40B4-BE49-F238E27FC236}">
                    <a16:creationId xmlns:a16="http://schemas.microsoft.com/office/drawing/2014/main" id="{9D7EA2D4-38C2-4E81-ABE5-477C697B05B0}"/>
                  </a:ext>
                </a:extLst>
              </p:cNvPr>
              <p:cNvGrpSpPr/>
              <p:nvPr/>
            </p:nvGrpSpPr>
            <p:grpSpPr>
              <a:xfrm>
                <a:off x="3243410" y="10462048"/>
                <a:ext cx="951603" cy="976874"/>
                <a:chOff x="3236929" y="10533565"/>
                <a:chExt cx="951603" cy="976874"/>
              </a:xfrm>
            </p:grpSpPr>
            <p:sp>
              <p:nvSpPr>
                <p:cNvPr id="42" name="Rectangle">
                  <a:extLst>
                    <a:ext uri="{FF2B5EF4-FFF2-40B4-BE49-F238E27FC236}">
                      <a16:creationId xmlns:a16="http://schemas.microsoft.com/office/drawing/2014/main" id="{EFE47126-437C-4E9D-AABF-B8B8F8C406A8}"/>
                    </a:ext>
                  </a:extLst>
                </p:cNvPr>
                <p:cNvSpPr/>
                <p:nvPr/>
              </p:nvSpPr>
              <p:spPr>
                <a:xfrm rot="18900000">
                  <a:off x="3236929" y="10533565"/>
                  <a:ext cx="951603" cy="976874"/>
                </a:xfrm>
                <a:prstGeom prst="rect">
                  <a:avLst/>
                </a:prstGeom>
                <a:solidFill>
                  <a:srgbClr val="0B418C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30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43" name="CIFMD-picto-bateau-Grand.png" descr="CIFMD-picto-bateau-Grand.png">
                  <a:extLst>
                    <a:ext uri="{FF2B5EF4-FFF2-40B4-BE49-F238E27FC236}">
                      <a16:creationId xmlns:a16="http://schemas.microsoft.com/office/drawing/2014/main" id="{2F5C9A14-2FE5-4D57-89AC-F8DFC9F3E2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318035" y="10763107"/>
                  <a:ext cx="794732" cy="486931"/>
                </a:xfrm>
                <a:prstGeom prst="rect">
                  <a:avLst/>
                </a:prstGeom>
                <a:ln w="3175">
                  <a:miter lim="400000"/>
                </a:ln>
              </p:spPr>
            </p:pic>
          </p:grpSp>
          <p:grpSp>
            <p:nvGrpSpPr>
              <p:cNvPr id="33" name="Groupe 32">
                <a:extLst>
                  <a:ext uri="{FF2B5EF4-FFF2-40B4-BE49-F238E27FC236}">
                    <a16:creationId xmlns:a16="http://schemas.microsoft.com/office/drawing/2014/main" id="{6612B760-0989-465C-9C47-A76CC1695851}"/>
                  </a:ext>
                </a:extLst>
              </p:cNvPr>
              <p:cNvGrpSpPr/>
              <p:nvPr/>
            </p:nvGrpSpPr>
            <p:grpSpPr>
              <a:xfrm>
                <a:off x="3955568" y="9749368"/>
                <a:ext cx="951603" cy="976875"/>
                <a:chOff x="3955568" y="9749368"/>
                <a:chExt cx="951603" cy="976875"/>
              </a:xfrm>
            </p:grpSpPr>
            <p:sp>
              <p:nvSpPr>
                <p:cNvPr id="40" name="Rectangle">
                  <a:extLst>
                    <a:ext uri="{FF2B5EF4-FFF2-40B4-BE49-F238E27FC236}">
                      <a16:creationId xmlns:a16="http://schemas.microsoft.com/office/drawing/2014/main" id="{8738FDE5-7BB4-43F0-9878-8356490D92D3}"/>
                    </a:ext>
                  </a:extLst>
                </p:cNvPr>
                <p:cNvSpPr/>
                <p:nvPr/>
              </p:nvSpPr>
              <p:spPr>
                <a:xfrm rot="18900000">
                  <a:off x="3955568" y="9749368"/>
                  <a:ext cx="951603" cy="976875"/>
                </a:xfrm>
                <a:prstGeom prst="rect">
                  <a:avLst/>
                </a:prstGeom>
                <a:solidFill>
                  <a:srgbClr val="0B418C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30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41" name="CIFMD-picto-camion-Grand.png" descr="CIFMD-picto-camion-Grand.png">
                  <a:extLst>
                    <a:ext uri="{FF2B5EF4-FFF2-40B4-BE49-F238E27FC236}">
                      <a16:creationId xmlns:a16="http://schemas.microsoft.com/office/drawing/2014/main" id="{C72CE15A-185B-498A-ACF0-A30126F954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69411" y="10003076"/>
                  <a:ext cx="723916" cy="443542"/>
                </a:xfrm>
                <a:prstGeom prst="rect">
                  <a:avLst/>
                </a:prstGeom>
                <a:ln w="3175">
                  <a:miter lim="400000"/>
                </a:ln>
              </p:spPr>
            </p:pic>
          </p:grpSp>
          <p:grpSp>
            <p:nvGrpSpPr>
              <p:cNvPr id="34" name="Groupe 33">
                <a:extLst>
                  <a:ext uri="{FF2B5EF4-FFF2-40B4-BE49-F238E27FC236}">
                    <a16:creationId xmlns:a16="http://schemas.microsoft.com/office/drawing/2014/main" id="{D1A82E1B-A659-4E13-AA56-1156211D2AEA}"/>
                  </a:ext>
                </a:extLst>
              </p:cNvPr>
              <p:cNvGrpSpPr/>
              <p:nvPr/>
            </p:nvGrpSpPr>
            <p:grpSpPr>
              <a:xfrm>
                <a:off x="4671948" y="10485774"/>
                <a:ext cx="951603" cy="976875"/>
                <a:chOff x="4664328" y="10507323"/>
                <a:chExt cx="951603" cy="976875"/>
              </a:xfrm>
            </p:grpSpPr>
            <p:sp>
              <p:nvSpPr>
                <p:cNvPr id="38" name="Rectangle">
                  <a:extLst>
                    <a:ext uri="{FF2B5EF4-FFF2-40B4-BE49-F238E27FC236}">
                      <a16:creationId xmlns:a16="http://schemas.microsoft.com/office/drawing/2014/main" id="{79A0C559-F799-4C99-BA7B-52CDDE21199F}"/>
                    </a:ext>
                  </a:extLst>
                </p:cNvPr>
                <p:cNvSpPr/>
                <p:nvPr/>
              </p:nvSpPr>
              <p:spPr>
                <a:xfrm rot="18900000">
                  <a:off x="4664328" y="10507323"/>
                  <a:ext cx="951603" cy="976875"/>
                </a:xfrm>
                <a:prstGeom prst="rect">
                  <a:avLst/>
                </a:prstGeom>
                <a:solidFill>
                  <a:srgbClr val="0B418C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30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39" name="CIFMD-picto-train-Grand.png" descr="CIFMD-picto-train-Grand.png">
                  <a:extLst>
                    <a:ext uri="{FF2B5EF4-FFF2-40B4-BE49-F238E27FC236}">
                      <a16:creationId xmlns:a16="http://schemas.microsoft.com/office/drawing/2014/main" id="{7B94ED4F-9685-4D92-83F5-8CD8119E11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30188" y="10716448"/>
                  <a:ext cx="834296" cy="511172"/>
                </a:xfrm>
                <a:prstGeom prst="rect">
                  <a:avLst/>
                </a:prstGeom>
                <a:ln w="3175">
                  <a:miter lim="400000"/>
                </a:ln>
              </p:spPr>
            </p:pic>
          </p:grpSp>
          <p:grpSp>
            <p:nvGrpSpPr>
              <p:cNvPr id="35" name="Groupe 34">
                <a:extLst>
                  <a:ext uri="{FF2B5EF4-FFF2-40B4-BE49-F238E27FC236}">
                    <a16:creationId xmlns:a16="http://schemas.microsoft.com/office/drawing/2014/main" id="{D03C80E6-8110-41D2-8EB1-F2E3C4285393}"/>
                  </a:ext>
                </a:extLst>
              </p:cNvPr>
              <p:cNvGrpSpPr/>
              <p:nvPr/>
            </p:nvGrpSpPr>
            <p:grpSpPr>
              <a:xfrm>
                <a:off x="3967843" y="11189904"/>
                <a:ext cx="951603" cy="976874"/>
                <a:chOff x="3967844" y="11155067"/>
                <a:chExt cx="951603" cy="976874"/>
              </a:xfrm>
            </p:grpSpPr>
            <p:sp>
              <p:nvSpPr>
                <p:cNvPr id="36" name="Rectangle">
                  <a:extLst>
                    <a:ext uri="{FF2B5EF4-FFF2-40B4-BE49-F238E27FC236}">
                      <a16:creationId xmlns:a16="http://schemas.microsoft.com/office/drawing/2014/main" id="{17853609-1F85-4CC0-8601-6558F6D1A609}"/>
                    </a:ext>
                  </a:extLst>
                </p:cNvPr>
                <p:cNvSpPr/>
                <p:nvPr/>
              </p:nvSpPr>
              <p:spPr>
                <a:xfrm rot="18900000">
                  <a:off x="3967844" y="11155067"/>
                  <a:ext cx="951603" cy="976874"/>
                </a:xfrm>
                <a:prstGeom prst="rect">
                  <a:avLst/>
                </a:prstGeom>
                <a:solidFill>
                  <a:srgbClr val="0B418C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30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37" name="CIFMD-ecriture-HD.png" descr="CIFMD-ecriture-HD.png">
                  <a:extLst>
                    <a:ext uri="{FF2B5EF4-FFF2-40B4-BE49-F238E27FC236}">
                      <a16:creationId xmlns:a16="http://schemas.microsoft.com/office/drawing/2014/main" id="{F8F64F9A-943F-4FB3-8A9E-5BBFE30066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87396" y="11363959"/>
                  <a:ext cx="912504" cy="559090"/>
                </a:xfrm>
                <a:prstGeom prst="rect">
                  <a:avLst/>
                </a:prstGeom>
                <a:ln w="3175">
                  <a:miter lim="400000"/>
                </a:ln>
              </p:spPr>
            </p:pic>
          </p:grpSp>
        </p:grpSp>
      </p:grpSp>
      <p:sp>
        <p:nvSpPr>
          <p:cNvPr id="11" name="INTRODUCTION">
            <a:extLst>
              <a:ext uri="{FF2B5EF4-FFF2-40B4-BE49-F238E27FC236}">
                <a16:creationId xmlns:a16="http://schemas.microsoft.com/office/drawing/2014/main" id="{2DECF824-3828-B35A-CED3-C6157EFB559B}"/>
              </a:ext>
            </a:extLst>
          </p:cNvPr>
          <p:cNvSpPr txBox="1"/>
          <p:nvPr/>
        </p:nvSpPr>
        <p:spPr>
          <a:xfrm>
            <a:off x="3777028" y="593591"/>
            <a:ext cx="19624780" cy="10002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38100" tIns="38100" rIns="38100" bIns="38100">
            <a:spAutoFit/>
          </a:bodyPr>
          <a:lstStyle>
            <a:lvl1pPr algn="l">
              <a:defRPr sz="11000">
                <a:solidFill>
                  <a:srgbClr val="9F7E3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fr-FR" sz="6000"/>
              <a:t>Chiffres clés – Répartition &amp; parité</a:t>
            </a:r>
            <a:endParaRPr sz="600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B9CCC22-1D9E-CC59-0CE7-0B39526D2C5D}"/>
              </a:ext>
            </a:extLst>
          </p:cNvPr>
          <p:cNvSpPr txBox="1"/>
          <p:nvPr/>
        </p:nvSpPr>
        <p:spPr>
          <a:xfrm>
            <a:off x="3798757" y="1826525"/>
            <a:ext cx="15618160" cy="106182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i="0" u="none" strike="noStrike" cap="none" spc="0" normalizeH="0" baseline="0">
                <a:ln>
                  <a:noFill/>
                </a:ln>
                <a:solidFill>
                  <a:srgbClr val="63959D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En 2024, 35 % des CSTMD sont des femmes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>
                <a:solidFill>
                  <a:srgbClr val="63959D"/>
                </a:solidFill>
              </a:rPr>
              <a:t>La parité est (quasi) atteinte pour les CSTMD de moins de 40 ans</a:t>
            </a:r>
            <a:endParaRPr kumimoji="0" lang="fr-FR" sz="3200" i="0" u="none" strike="noStrike" cap="none" spc="0" normalizeH="0" baseline="0">
              <a:ln>
                <a:noFill/>
              </a:ln>
              <a:solidFill>
                <a:srgbClr val="63959D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4061CBD-3D1F-968D-B4E5-DFE2932C69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053" t="8252" r="22700" b="7963"/>
          <a:stretch/>
        </p:blipFill>
        <p:spPr>
          <a:xfrm>
            <a:off x="416112" y="4714875"/>
            <a:ext cx="5610225" cy="57054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74565E1-E98A-09A5-D7CD-1EAC1DDC1D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9785" y="3448050"/>
            <a:ext cx="16147335" cy="1012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9480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2A682905-9BA9-4CC0-A600-6A3FF1DFC262}"/>
              </a:ext>
            </a:extLst>
          </p:cNvPr>
          <p:cNvGrpSpPr/>
          <p:nvPr/>
        </p:nvGrpSpPr>
        <p:grpSpPr>
          <a:xfrm>
            <a:off x="622131" y="619445"/>
            <a:ext cx="2380141" cy="2417410"/>
            <a:chOff x="3243410" y="9749368"/>
            <a:chExt cx="2380141" cy="2417410"/>
          </a:xfrm>
        </p:grpSpPr>
        <p:sp>
          <p:nvSpPr>
            <p:cNvPr id="7" name="Rectangle">
              <a:extLst>
                <a:ext uri="{FF2B5EF4-FFF2-40B4-BE49-F238E27FC236}">
                  <a16:creationId xmlns:a16="http://schemas.microsoft.com/office/drawing/2014/main" id="{6686F859-E6BD-46CE-9F0E-45E69F065E2C}"/>
                </a:ext>
              </a:extLst>
            </p:cNvPr>
            <p:cNvSpPr/>
            <p:nvPr/>
          </p:nvSpPr>
          <p:spPr>
            <a:xfrm rot="18900000">
              <a:off x="3355151" y="9841574"/>
              <a:ext cx="2157605" cy="2222989"/>
            </a:xfrm>
            <a:prstGeom prst="rect">
              <a:avLst/>
            </a:prstGeom>
            <a:ln w="63500">
              <a:solidFill>
                <a:srgbClr val="0B418C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BA4B9445-4508-4F8F-A6D3-5E3553C4EEBA}"/>
                </a:ext>
              </a:extLst>
            </p:cNvPr>
            <p:cNvGrpSpPr/>
            <p:nvPr/>
          </p:nvGrpSpPr>
          <p:grpSpPr>
            <a:xfrm>
              <a:off x="3243410" y="9749368"/>
              <a:ext cx="2380141" cy="2417410"/>
              <a:chOff x="3243410" y="9749368"/>
              <a:chExt cx="2380141" cy="2417410"/>
            </a:xfrm>
          </p:grpSpPr>
          <p:grpSp>
            <p:nvGrpSpPr>
              <p:cNvPr id="9" name="Groupe 8">
                <a:extLst>
                  <a:ext uri="{FF2B5EF4-FFF2-40B4-BE49-F238E27FC236}">
                    <a16:creationId xmlns:a16="http://schemas.microsoft.com/office/drawing/2014/main" id="{5A00C976-7C61-4B98-A21F-0F9434420D46}"/>
                  </a:ext>
                </a:extLst>
              </p:cNvPr>
              <p:cNvGrpSpPr/>
              <p:nvPr/>
            </p:nvGrpSpPr>
            <p:grpSpPr>
              <a:xfrm>
                <a:off x="3243410" y="10462048"/>
                <a:ext cx="951603" cy="976874"/>
                <a:chOff x="3236929" y="10533565"/>
                <a:chExt cx="951603" cy="976874"/>
              </a:xfrm>
            </p:grpSpPr>
            <p:sp>
              <p:nvSpPr>
                <p:cNvPr id="19" name="Rectangle">
                  <a:extLst>
                    <a:ext uri="{FF2B5EF4-FFF2-40B4-BE49-F238E27FC236}">
                      <a16:creationId xmlns:a16="http://schemas.microsoft.com/office/drawing/2014/main" id="{20F6EC3C-4ACA-4759-BBB9-2AF266DBA776}"/>
                    </a:ext>
                  </a:extLst>
                </p:cNvPr>
                <p:cNvSpPr/>
                <p:nvPr/>
              </p:nvSpPr>
              <p:spPr>
                <a:xfrm rot="18900000">
                  <a:off x="3236929" y="10533565"/>
                  <a:ext cx="951603" cy="976874"/>
                </a:xfrm>
                <a:prstGeom prst="rect">
                  <a:avLst/>
                </a:prstGeom>
                <a:solidFill>
                  <a:srgbClr val="0B418C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30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20" name="CIFMD-picto-bateau-Grand.png" descr="CIFMD-picto-bateau-Grand.png">
                  <a:extLst>
                    <a:ext uri="{FF2B5EF4-FFF2-40B4-BE49-F238E27FC236}">
                      <a16:creationId xmlns:a16="http://schemas.microsoft.com/office/drawing/2014/main" id="{C0D44D95-783F-4A99-A43D-2383F6597A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318035" y="10763107"/>
                  <a:ext cx="794732" cy="486931"/>
                </a:xfrm>
                <a:prstGeom prst="rect">
                  <a:avLst/>
                </a:prstGeom>
                <a:ln w="3175">
                  <a:miter lim="400000"/>
                </a:ln>
              </p:spPr>
            </p:pic>
          </p:grpSp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id="{D1EABC0B-6A92-4A9D-90FF-62B2FD35D4AF}"/>
                  </a:ext>
                </a:extLst>
              </p:cNvPr>
              <p:cNvGrpSpPr/>
              <p:nvPr/>
            </p:nvGrpSpPr>
            <p:grpSpPr>
              <a:xfrm>
                <a:off x="3955568" y="9749368"/>
                <a:ext cx="951603" cy="976875"/>
                <a:chOff x="3955568" y="9749368"/>
                <a:chExt cx="951603" cy="976875"/>
              </a:xfrm>
            </p:grpSpPr>
            <p:sp>
              <p:nvSpPr>
                <p:cNvPr id="17" name="Rectangle">
                  <a:extLst>
                    <a:ext uri="{FF2B5EF4-FFF2-40B4-BE49-F238E27FC236}">
                      <a16:creationId xmlns:a16="http://schemas.microsoft.com/office/drawing/2014/main" id="{E7547E6E-4206-4B40-BDD2-1C8C471E6EC2}"/>
                    </a:ext>
                  </a:extLst>
                </p:cNvPr>
                <p:cNvSpPr/>
                <p:nvPr/>
              </p:nvSpPr>
              <p:spPr>
                <a:xfrm rot="18900000">
                  <a:off x="3955568" y="9749368"/>
                  <a:ext cx="951603" cy="976875"/>
                </a:xfrm>
                <a:prstGeom prst="rect">
                  <a:avLst/>
                </a:prstGeom>
                <a:solidFill>
                  <a:srgbClr val="0B418C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30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18" name="CIFMD-picto-camion-Grand.png" descr="CIFMD-picto-camion-Grand.png">
                  <a:extLst>
                    <a:ext uri="{FF2B5EF4-FFF2-40B4-BE49-F238E27FC236}">
                      <a16:creationId xmlns:a16="http://schemas.microsoft.com/office/drawing/2014/main" id="{330F4F66-C947-4294-8C74-F8BBF53AC2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69411" y="10003076"/>
                  <a:ext cx="723916" cy="443542"/>
                </a:xfrm>
                <a:prstGeom prst="rect">
                  <a:avLst/>
                </a:prstGeom>
                <a:ln w="3175">
                  <a:miter lim="400000"/>
                </a:ln>
              </p:spPr>
            </p:pic>
          </p:grpSp>
          <p:grpSp>
            <p:nvGrpSpPr>
              <p:cNvPr id="11" name="Groupe 10">
                <a:extLst>
                  <a:ext uri="{FF2B5EF4-FFF2-40B4-BE49-F238E27FC236}">
                    <a16:creationId xmlns:a16="http://schemas.microsoft.com/office/drawing/2014/main" id="{E99DC1E5-D570-4E5B-BFD7-5052AE349A38}"/>
                  </a:ext>
                </a:extLst>
              </p:cNvPr>
              <p:cNvGrpSpPr/>
              <p:nvPr/>
            </p:nvGrpSpPr>
            <p:grpSpPr>
              <a:xfrm>
                <a:off x="4671948" y="10485774"/>
                <a:ext cx="951603" cy="976875"/>
                <a:chOff x="4664328" y="10507323"/>
                <a:chExt cx="951603" cy="976875"/>
              </a:xfrm>
            </p:grpSpPr>
            <p:sp>
              <p:nvSpPr>
                <p:cNvPr id="15" name="Rectangle">
                  <a:extLst>
                    <a:ext uri="{FF2B5EF4-FFF2-40B4-BE49-F238E27FC236}">
                      <a16:creationId xmlns:a16="http://schemas.microsoft.com/office/drawing/2014/main" id="{C846A11A-AE93-43BD-B806-3C4643C6DFA7}"/>
                    </a:ext>
                  </a:extLst>
                </p:cNvPr>
                <p:cNvSpPr/>
                <p:nvPr/>
              </p:nvSpPr>
              <p:spPr>
                <a:xfrm rot="18900000">
                  <a:off x="4664328" y="10507323"/>
                  <a:ext cx="951603" cy="976875"/>
                </a:xfrm>
                <a:prstGeom prst="rect">
                  <a:avLst/>
                </a:prstGeom>
                <a:solidFill>
                  <a:srgbClr val="0B418C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30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16" name="CIFMD-picto-train-Grand.png" descr="CIFMD-picto-train-Grand.png">
                  <a:extLst>
                    <a:ext uri="{FF2B5EF4-FFF2-40B4-BE49-F238E27FC236}">
                      <a16:creationId xmlns:a16="http://schemas.microsoft.com/office/drawing/2014/main" id="{F2F49F2E-F8A3-41BA-96F2-00456454D0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30188" y="10716448"/>
                  <a:ext cx="834296" cy="511172"/>
                </a:xfrm>
                <a:prstGeom prst="rect">
                  <a:avLst/>
                </a:prstGeom>
                <a:ln w="3175">
                  <a:miter lim="400000"/>
                </a:ln>
              </p:spPr>
            </p:pic>
          </p:grpSp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FE0D6A33-D9A1-4B32-B465-DFCD2FC2CB4F}"/>
                  </a:ext>
                </a:extLst>
              </p:cNvPr>
              <p:cNvGrpSpPr/>
              <p:nvPr/>
            </p:nvGrpSpPr>
            <p:grpSpPr>
              <a:xfrm>
                <a:off x="3967843" y="11189904"/>
                <a:ext cx="951603" cy="976874"/>
                <a:chOff x="3967844" y="11155067"/>
                <a:chExt cx="951603" cy="976874"/>
              </a:xfrm>
            </p:grpSpPr>
            <p:sp>
              <p:nvSpPr>
                <p:cNvPr id="13" name="Rectangle">
                  <a:extLst>
                    <a:ext uri="{FF2B5EF4-FFF2-40B4-BE49-F238E27FC236}">
                      <a16:creationId xmlns:a16="http://schemas.microsoft.com/office/drawing/2014/main" id="{D4B5A50A-0071-4881-8E5A-CA4FF1A03DF7}"/>
                    </a:ext>
                  </a:extLst>
                </p:cNvPr>
                <p:cNvSpPr/>
                <p:nvPr/>
              </p:nvSpPr>
              <p:spPr>
                <a:xfrm rot="18900000">
                  <a:off x="3967844" y="11155067"/>
                  <a:ext cx="951603" cy="976874"/>
                </a:xfrm>
                <a:prstGeom prst="rect">
                  <a:avLst/>
                </a:prstGeom>
                <a:solidFill>
                  <a:srgbClr val="0B418C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30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14" name="CIFMD-ecriture-HD.png" descr="CIFMD-ecriture-HD.png">
                  <a:extLst>
                    <a:ext uri="{FF2B5EF4-FFF2-40B4-BE49-F238E27FC236}">
                      <a16:creationId xmlns:a16="http://schemas.microsoft.com/office/drawing/2014/main" id="{FE003F4D-BEAA-4337-BB6C-B30CA0E68E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87396" y="11363959"/>
                  <a:ext cx="912504" cy="559090"/>
                </a:xfrm>
                <a:prstGeom prst="rect">
                  <a:avLst/>
                </a:prstGeom>
                <a:ln w="3175">
                  <a:miter lim="400000"/>
                </a:ln>
              </p:spPr>
            </p:pic>
          </p:grpSp>
        </p:grpSp>
      </p:grpSp>
      <p:sp>
        <p:nvSpPr>
          <p:cNvPr id="21" name="INTRODUCTION">
            <a:extLst>
              <a:ext uri="{FF2B5EF4-FFF2-40B4-BE49-F238E27FC236}">
                <a16:creationId xmlns:a16="http://schemas.microsoft.com/office/drawing/2014/main" id="{810F0D60-973F-48B9-9030-9864E26D5792}"/>
              </a:ext>
            </a:extLst>
          </p:cNvPr>
          <p:cNvSpPr txBox="1"/>
          <p:nvPr/>
        </p:nvSpPr>
        <p:spPr>
          <a:xfrm>
            <a:off x="4047275" y="619445"/>
            <a:ext cx="19624780" cy="10002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38100" tIns="38100" rIns="38100" bIns="38100">
            <a:spAutoFit/>
          </a:bodyPr>
          <a:lstStyle>
            <a:lvl1pPr algn="l">
              <a:defRPr sz="11000">
                <a:solidFill>
                  <a:srgbClr val="9F7E3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fr-FR" sz="6000"/>
              <a:t>Résultats des derniers examens</a:t>
            </a:r>
            <a:endParaRPr sz="6000"/>
          </a:p>
        </p:txBody>
      </p:sp>
      <p:sp>
        <p:nvSpPr>
          <p:cNvPr id="24" name="Rectangle">
            <a:extLst>
              <a:ext uri="{FF2B5EF4-FFF2-40B4-BE49-F238E27FC236}">
                <a16:creationId xmlns:a16="http://schemas.microsoft.com/office/drawing/2014/main" id="{E9759A8D-C7AE-4088-9004-DCC59AD43E2F}"/>
              </a:ext>
            </a:extLst>
          </p:cNvPr>
          <p:cNvSpPr/>
          <p:nvPr/>
        </p:nvSpPr>
        <p:spPr>
          <a:xfrm rot="18900000">
            <a:off x="23203687" y="12448797"/>
            <a:ext cx="438495" cy="427118"/>
          </a:xfrm>
          <a:prstGeom prst="rect">
            <a:avLst/>
          </a:prstGeom>
          <a:solidFill>
            <a:srgbClr val="0B418C"/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D104123E-DEF9-4EED-9449-D96316E7C5BF}"/>
              </a:ext>
            </a:extLst>
          </p:cNvPr>
          <p:cNvCxnSpPr/>
          <p:nvPr/>
        </p:nvCxnSpPr>
        <p:spPr>
          <a:xfrm flipH="1">
            <a:off x="23401808" y="13064559"/>
            <a:ext cx="5750" cy="914400"/>
          </a:xfrm>
          <a:prstGeom prst="straightConnector1">
            <a:avLst/>
          </a:prstGeom>
          <a:ln w="28575">
            <a:solidFill>
              <a:srgbClr val="4472C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Numéro de diapositive">
            <a:extLst>
              <a:ext uri="{FF2B5EF4-FFF2-40B4-BE49-F238E27FC236}">
                <a16:creationId xmlns:a16="http://schemas.microsoft.com/office/drawing/2014/main" id="{6B3FC423-21BF-4A64-ADA8-DF8B259177E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3204638" y="12454607"/>
            <a:ext cx="394340" cy="41549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t">
            <a:spAutoFit/>
          </a:bodyPr>
          <a:lstStyle>
            <a:lvl1pPr>
              <a:defRPr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 dirty="0">
                <a:solidFill>
                  <a:schemeClr val="bg1"/>
                </a:solidFill>
              </a:rPr>
              <a:t>8</a:t>
            </a:fld>
            <a:endParaRPr lang="fr-FR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23E205F-BEF9-804E-FD55-A9715BD90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1494" y="2268873"/>
            <a:ext cx="19812000" cy="1129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9843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2A682905-9BA9-4CC0-A600-6A3FF1DFC262}"/>
              </a:ext>
            </a:extLst>
          </p:cNvPr>
          <p:cNvGrpSpPr/>
          <p:nvPr/>
        </p:nvGrpSpPr>
        <p:grpSpPr>
          <a:xfrm>
            <a:off x="622131" y="619445"/>
            <a:ext cx="2380141" cy="2417410"/>
            <a:chOff x="3243410" y="9749368"/>
            <a:chExt cx="2380141" cy="2417410"/>
          </a:xfrm>
        </p:grpSpPr>
        <p:sp>
          <p:nvSpPr>
            <p:cNvPr id="7" name="Rectangle">
              <a:extLst>
                <a:ext uri="{FF2B5EF4-FFF2-40B4-BE49-F238E27FC236}">
                  <a16:creationId xmlns:a16="http://schemas.microsoft.com/office/drawing/2014/main" id="{6686F859-E6BD-46CE-9F0E-45E69F065E2C}"/>
                </a:ext>
              </a:extLst>
            </p:cNvPr>
            <p:cNvSpPr/>
            <p:nvPr/>
          </p:nvSpPr>
          <p:spPr>
            <a:xfrm rot="18900000">
              <a:off x="3355151" y="9841574"/>
              <a:ext cx="2157605" cy="2222989"/>
            </a:xfrm>
            <a:prstGeom prst="rect">
              <a:avLst/>
            </a:prstGeom>
            <a:ln w="63500">
              <a:solidFill>
                <a:srgbClr val="0B418C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BA4B9445-4508-4F8F-A6D3-5E3553C4EEBA}"/>
                </a:ext>
              </a:extLst>
            </p:cNvPr>
            <p:cNvGrpSpPr/>
            <p:nvPr/>
          </p:nvGrpSpPr>
          <p:grpSpPr>
            <a:xfrm>
              <a:off x="3243410" y="9749368"/>
              <a:ext cx="2380141" cy="2417410"/>
              <a:chOff x="3243410" y="9749368"/>
              <a:chExt cx="2380141" cy="2417410"/>
            </a:xfrm>
          </p:grpSpPr>
          <p:grpSp>
            <p:nvGrpSpPr>
              <p:cNvPr id="9" name="Groupe 8">
                <a:extLst>
                  <a:ext uri="{FF2B5EF4-FFF2-40B4-BE49-F238E27FC236}">
                    <a16:creationId xmlns:a16="http://schemas.microsoft.com/office/drawing/2014/main" id="{5A00C976-7C61-4B98-A21F-0F9434420D46}"/>
                  </a:ext>
                </a:extLst>
              </p:cNvPr>
              <p:cNvGrpSpPr/>
              <p:nvPr/>
            </p:nvGrpSpPr>
            <p:grpSpPr>
              <a:xfrm>
                <a:off x="3243410" y="10462048"/>
                <a:ext cx="951603" cy="976874"/>
                <a:chOff x="3236929" y="10533565"/>
                <a:chExt cx="951603" cy="976874"/>
              </a:xfrm>
            </p:grpSpPr>
            <p:sp>
              <p:nvSpPr>
                <p:cNvPr id="19" name="Rectangle">
                  <a:extLst>
                    <a:ext uri="{FF2B5EF4-FFF2-40B4-BE49-F238E27FC236}">
                      <a16:creationId xmlns:a16="http://schemas.microsoft.com/office/drawing/2014/main" id="{20F6EC3C-4ACA-4759-BBB9-2AF266DBA776}"/>
                    </a:ext>
                  </a:extLst>
                </p:cNvPr>
                <p:cNvSpPr/>
                <p:nvPr/>
              </p:nvSpPr>
              <p:spPr>
                <a:xfrm rot="18900000">
                  <a:off x="3236929" y="10533565"/>
                  <a:ext cx="951603" cy="976874"/>
                </a:xfrm>
                <a:prstGeom prst="rect">
                  <a:avLst/>
                </a:prstGeom>
                <a:solidFill>
                  <a:srgbClr val="0B418C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30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20" name="CIFMD-picto-bateau-Grand.png" descr="CIFMD-picto-bateau-Grand.png">
                  <a:extLst>
                    <a:ext uri="{FF2B5EF4-FFF2-40B4-BE49-F238E27FC236}">
                      <a16:creationId xmlns:a16="http://schemas.microsoft.com/office/drawing/2014/main" id="{C0D44D95-783F-4A99-A43D-2383F6597A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318035" y="10763107"/>
                  <a:ext cx="794732" cy="486931"/>
                </a:xfrm>
                <a:prstGeom prst="rect">
                  <a:avLst/>
                </a:prstGeom>
                <a:ln w="3175">
                  <a:miter lim="400000"/>
                </a:ln>
              </p:spPr>
            </p:pic>
          </p:grpSp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id="{D1EABC0B-6A92-4A9D-90FF-62B2FD35D4AF}"/>
                  </a:ext>
                </a:extLst>
              </p:cNvPr>
              <p:cNvGrpSpPr/>
              <p:nvPr/>
            </p:nvGrpSpPr>
            <p:grpSpPr>
              <a:xfrm>
                <a:off x="3955568" y="9749368"/>
                <a:ext cx="951603" cy="976875"/>
                <a:chOff x="3955568" y="9749368"/>
                <a:chExt cx="951603" cy="976875"/>
              </a:xfrm>
            </p:grpSpPr>
            <p:sp>
              <p:nvSpPr>
                <p:cNvPr id="17" name="Rectangle">
                  <a:extLst>
                    <a:ext uri="{FF2B5EF4-FFF2-40B4-BE49-F238E27FC236}">
                      <a16:creationId xmlns:a16="http://schemas.microsoft.com/office/drawing/2014/main" id="{E7547E6E-4206-4B40-BDD2-1C8C471E6EC2}"/>
                    </a:ext>
                  </a:extLst>
                </p:cNvPr>
                <p:cNvSpPr/>
                <p:nvPr/>
              </p:nvSpPr>
              <p:spPr>
                <a:xfrm rot="18900000">
                  <a:off x="3955568" y="9749368"/>
                  <a:ext cx="951603" cy="976875"/>
                </a:xfrm>
                <a:prstGeom prst="rect">
                  <a:avLst/>
                </a:prstGeom>
                <a:solidFill>
                  <a:srgbClr val="0B418C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30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18" name="CIFMD-picto-camion-Grand.png" descr="CIFMD-picto-camion-Grand.png">
                  <a:extLst>
                    <a:ext uri="{FF2B5EF4-FFF2-40B4-BE49-F238E27FC236}">
                      <a16:creationId xmlns:a16="http://schemas.microsoft.com/office/drawing/2014/main" id="{330F4F66-C947-4294-8C74-F8BBF53AC2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69411" y="10003076"/>
                  <a:ext cx="723916" cy="443542"/>
                </a:xfrm>
                <a:prstGeom prst="rect">
                  <a:avLst/>
                </a:prstGeom>
                <a:ln w="3175">
                  <a:miter lim="400000"/>
                </a:ln>
              </p:spPr>
            </p:pic>
          </p:grpSp>
          <p:grpSp>
            <p:nvGrpSpPr>
              <p:cNvPr id="11" name="Groupe 10">
                <a:extLst>
                  <a:ext uri="{FF2B5EF4-FFF2-40B4-BE49-F238E27FC236}">
                    <a16:creationId xmlns:a16="http://schemas.microsoft.com/office/drawing/2014/main" id="{E99DC1E5-D570-4E5B-BFD7-5052AE349A38}"/>
                  </a:ext>
                </a:extLst>
              </p:cNvPr>
              <p:cNvGrpSpPr/>
              <p:nvPr/>
            </p:nvGrpSpPr>
            <p:grpSpPr>
              <a:xfrm>
                <a:off x="4671948" y="10485774"/>
                <a:ext cx="951603" cy="976875"/>
                <a:chOff x="4664328" y="10507323"/>
                <a:chExt cx="951603" cy="976875"/>
              </a:xfrm>
            </p:grpSpPr>
            <p:sp>
              <p:nvSpPr>
                <p:cNvPr id="15" name="Rectangle">
                  <a:extLst>
                    <a:ext uri="{FF2B5EF4-FFF2-40B4-BE49-F238E27FC236}">
                      <a16:creationId xmlns:a16="http://schemas.microsoft.com/office/drawing/2014/main" id="{C846A11A-AE93-43BD-B806-3C4643C6DFA7}"/>
                    </a:ext>
                  </a:extLst>
                </p:cNvPr>
                <p:cNvSpPr/>
                <p:nvPr/>
              </p:nvSpPr>
              <p:spPr>
                <a:xfrm rot="18900000">
                  <a:off x="4664328" y="10507323"/>
                  <a:ext cx="951603" cy="976875"/>
                </a:xfrm>
                <a:prstGeom prst="rect">
                  <a:avLst/>
                </a:prstGeom>
                <a:solidFill>
                  <a:srgbClr val="0B418C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30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16" name="CIFMD-picto-train-Grand.png" descr="CIFMD-picto-train-Grand.png">
                  <a:extLst>
                    <a:ext uri="{FF2B5EF4-FFF2-40B4-BE49-F238E27FC236}">
                      <a16:creationId xmlns:a16="http://schemas.microsoft.com/office/drawing/2014/main" id="{F2F49F2E-F8A3-41BA-96F2-00456454D0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30188" y="10716448"/>
                  <a:ext cx="834296" cy="511172"/>
                </a:xfrm>
                <a:prstGeom prst="rect">
                  <a:avLst/>
                </a:prstGeom>
                <a:ln w="3175">
                  <a:miter lim="400000"/>
                </a:ln>
              </p:spPr>
            </p:pic>
          </p:grpSp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FE0D6A33-D9A1-4B32-B465-DFCD2FC2CB4F}"/>
                  </a:ext>
                </a:extLst>
              </p:cNvPr>
              <p:cNvGrpSpPr/>
              <p:nvPr/>
            </p:nvGrpSpPr>
            <p:grpSpPr>
              <a:xfrm>
                <a:off x="3967843" y="11189904"/>
                <a:ext cx="951603" cy="976874"/>
                <a:chOff x="3967844" y="11155067"/>
                <a:chExt cx="951603" cy="976874"/>
              </a:xfrm>
            </p:grpSpPr>
            <p:sp>
              <p:nvSpPr>
                <p:cNvPr id="13" name="Rectangle">
                  <a:extLst>
                    <a:ext uri="{FF2B5EF4-FFF2-40B4-BE49-F238E27FC236}">
                      <a16:creationId xmlns:a16="http://schemas.microsoft.com/office/drawing/2014/main" id="{D4B5A50A-0071-4881-8E5A-CA4FF1A03DF7}"/>
                    </a:ext>
                  </a:extLst>
                </p:cNvPr>
                <p:cNvSpPr/>
                <p:nvPr/>
              </p:nvSpPr>
              <p:spPr>
                <a:xfrm rot="18900000">
                  <a:off x="3967844" y="11155067"/>
                  <a:ext cx="951603" cy="976874"/>
                </a:xfrm>
                <a:prstGeom prst="rect">
                  <a:avLst/>
                </a:prstGeom>
                <a:solidFill>
                  <a:srgbClr val="0B418C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30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14" name="CIFMD-ecriture-HD.png" descr="CIFMD-ecriture-HD.png">
                  <a:extLst>
                    <a:ext uri="{FF2B5EF4-FFF2-40B4-BE49-F238E27FC236}">
                      <a16:creationId xmlns:a16="http://schemas.microsoft.com/office/drawing/2014/main" id="{FE003F4D-BEAA-4337-BB6C-B30CA0E68E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87396" y="11363959"/>
                  <a:ext cx="912504" cy="559090"/>
                </a:xfrm>
                <a:prstGeom prst="rect">
                  <a:avLst/>
                </a:prstGeom>
                <a:ln w="3175">
                  <a:miter lim="400000"/>
                </a:ln>
              </p:spPr>
            </p:pic>
          </p:grpSp>
        </p:grpSp>
      </p:grpSp>
      <p:sp>
        <p:nvSpPr>
          <p:cNvPr id="21" name="INTRODUCTION">
            <a:extLst>
              <a:ext uri="{FF2B5EF4-FFF2-40B4-BE49-F238E27FC236}">
                <a16:creationId xmlns:a16="http://schemas.microsoft.com/office/drawing/2014/main" id="{810F0D60-973F-48B9-9030-9864E26D5792}"/>
              </a:ext>
            </a:extLst>
          </p:cNvPr>
          <p:cNvSpPr txBox="1"/>
          <p:nvPr/>
        </p:nvSpPr>
        <p:spPr>
          <a:xfrm>
            <a:off x="4047275" y="619445"/>
            <a:ext cx="19624780" cy="10002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00" tIns="38100" rIns="38100" bIns="38100">
            <a:spAutoFit/>
          </a:bodyPr>
          <a:lstStyle>
            <a:lvl1pPr algn="l">
              <a:defRPr sz="11000">
                <a:solidFill>
                  <a:srgbClr val="9F7E3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fr-FR" sz="6000"/>
              <a:t>Résultats des derniers examens</a:t>
            </a:r>
            <a:endParaRPr sz="6000"/>
          </a:p>
        </p:txBody>
      </p:sp>
      <p:sp>
        <p:nvSpPr>
          <p:cNvPr id="24" name="Rectangle">
            <a:extLst>
              <a:ext uri="{FF2B5EF4-FFF2-40B4-BE49-F238E27FC236}">
                <a16:creationId xmlns:a16="http://schemas.microsoft.com/office/drawing/2014/main" id="{E9759A8D-C7AE-4088-9004-DCC59AD43E2F}"/>
              </a:ext>
            </a:extLst>
          </p:cNvPr>
          <p:cNvSpPr/>
          <p:nvPr/>
        </p:nvSpPr>
        <p:spPr>
          <a:xfrm rot="18900000">
            <a:off x="23203687" y="12448797"/>
            <a:ext cx="438495" cy="427118"/>
          </a:xfrm>
          <a:prstGeom prst="rect">
            <a:avLst/>
          </a:prstGeom>
          <a:solidFill>
            <a:srgbClr val="0B418C"/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D104123E-DEF9-4EED-9449-D96316E7C5BF}"/>
              </a:ext>
            </a:extLst>
          </p:cNvPr>
          <p:cNvCxnSpPr/>
          <p:nvPr/>
        </p:nvCxnSpPr>
        <p:spPr>
          <a:xfrm flipH="1">
            <a:off x="23401808" y="13064559"/>
            <a:ext cx="5750" cy="914400"/>
          </a:xfrm>
          <a:prstGeom prst="straightConnector1">
            <a:avLst/>
          </a:prstGeom>
          <a:ln w="28575">
            <a:solidFill>
              <a:srgbClr val="4472C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Numéro de diapositive">
            <a:extLst>
              <a:ext uri="{FF2B5EF4-FFF2-40B4-BE49-F238E27FC236}">
                <a16:creationId xmlns:a16="http://schemas.microsoft.com/office/drawing/2014/main" id="{6B3FC423-21BF-4A64-ADA8-DF8B259177E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3204638" y="12454607"/>
            <a:ext cx="394340" cy="415498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38100" tIns="38100" rIns="38100" bIns="38100" anchor="t">
            <a:spAutoFit/>
          </a:bodyPr>
          <a:lstStyle>
            <a:lvl1pPr>
              <a:defRPr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 dirty="0">
                <a:solidFill>
                  <a:schemeClr val="bg1"/>
                </a:solidFill>
              </a:rPr>
              <a:t>9</a:t>
            </a:fld>
            <a:endParaRPr lang="fr-FR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C3B3372-AB57-ACCC-A47F-8671AF12F9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572" y="1715881"/>
            <a:ext cx="19865406" cy="1198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738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F5614F393C004CA6EE5CD6C6D2C812" ma:contentTypeVersion="6" ma:contentTypeDescription="Create a new document." ma:contentTypeScope="" ma:versionID="9649a47217b7a49951c552de5f1e6b32">
  <xsd:schema xmlns:xsd="http://www.w3.org/2001/XMLSchema" xmlns:xs="http://www.w3.org/2001/XMLSchema" xmlns:p="http://schemas.microsoft.com/office/2006/metadata/properties" xmlns:ns2="1611e7a6-53ae-49b8-886e-bfadef967e5a" xmlns:ns3="82d848f1-8aef-49ce-af29-285c3b264b0d" targetNamespace="http://schemas.microsoft.com/office/2006/metadata/properties" ma:root="true" ma:fieldsID="d8b3f0e896caf32ad96ba75b5dd5216c" ns2:_="" ns3:_="">
    <xsd:import namespace="1611e7a6-53ae-49b8-886e-bfadef967e5a"/>
    <xsd:import namespace="82d848f1-8aef-49ce-af29-285c3b264b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11e7a6-53ae-49b8-886e-bfadef967e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848f1-8aef-49ce-af29-285c3b264b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7D1510-C538-4074-A9EF-465EA54CBC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237D30-0709-4FDA-8E97-17C7318B89BE}"/>
</file>

<file path=customXml/itemProps3.xml><?xml version="1.0" encoding="utf-8"?>
<ds:datastoreItem xmlns:ds="http://schemas.openxmlformats.org/officeDocument/2006/customXml" ds:itemID="{6DAC54A7-ED1D-4B0D-9135-5C2E42EA6AB3}">
  <ds:schemaRefs>
    <ds:schemaRef ds:uri="39680239-21f8-4728-9e8b-33164076b10d"/>
    <ds:schemaRef ds:uri="c82f09e3-0f61-4330-a147-8b02ce558f32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523</Words>
  <Application>Microsoft Office PowerPoint</Application>
  <PresentationFormat>Personnalisé</PresentationFormat>
  <Paragraphs>114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Calibri</vt:lpstr>
      <vt:lpstr>Century Gothic</vt:lpstr>
      <vt:lpstr>Helvetica Neue</vt:lpstr>
      <vt:lpstr>Helvetica Neue Light</vt:lpstr>
      <vt:lpstr>Helvetica Neue Medium</vt:lpstr>
      <vt:lpstr>Wingdings</vt:lpstr>
      <vt:lpstr>White</vt:lpstr>
      <vt:lpstr>Intervention du CIFMD AG de l’ACSTMD  21 juin 2024</vt:lpstr>
      <vt:lpstr>01 Statistiques &amp; Chiffres clés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02 L’examen dématérialisé</vt:lpstr>
      <vt:lpstr>Présentation PowerPoint</vt:lpstr>
      <vt:lpstr>Présentation PowerPoint</vt:lpstr>
      <vt:lpstr>Présentation PowerPoint</vt:lpstr>
      <vt:lpstr>03 Dates des examens</vt:lpstr>
      <vt:lpstr>Présentation PowerPoint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DOCUMENT</dc:title>
  <dc:creator>Surface</dc:creator>
  <cp:lastModifiedBy>Elodie BACH</cp:lastModifiedBy>
  <cp:revision>1</cp:revision>
  <dcterms:modified xsi:type="dcterms:W3CDTF">2024-06-19T08:49:57Z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0x010100FCF5614F393C004CA6EE5CD6C6D2C812</vt:lpwstr>
  </property>
  <property fmtid="{D5CDD505-2E9C-101B-9397-08002B2CF9AE}" pid="3" name="MediaServiceImageTags">
    <vt:lpwstr/>
  </property>
</Properties>
</file>